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2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58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2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90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01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24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54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05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014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1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1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56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00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46000">
              <a:schemeClr val="bg2">
                <a:lumMod val="20000"/>
                <a:lumOff val="8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Portale argo – </a:t>
            </a:r>
            <a:r>
              <a:rPr lang="it-IT" dirty="0" err="1" smtClean="0"/>
              <a:t>menu’</a:t>
            </a:r>
            <a:r>
              <a:rPr lang="it-IT" dirty="0" smtClean="0"/>
              <a:t> didattica/tabelle</a:t>
            </a:r>
            <a:endParaRPr lang="it-IT" dirty="0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Programma </a:t>
            </a:r>
            <a:r>
              <a:rPr lang="it-IT" dirty="0" smtClean="0"/>
              <a:t>scolastico</a:t>
            </a:r>
            <a:endParaRPr lang="it-IT" dirty="0"/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2"/>
          <a:srcRect l="14526" t="8681" r="15308" b="18105"/>
          <a:stretch/>
        </p:blipFill>
        <p:spPr>
          <a:xfrm>
            <a:off x="457200" y="348344"/>
            <a:ext cx="6618513" cy="3882720"/>
          </a:xfrm>
          <a:prstGeom prst="rect">
            <a:avLst/>
          </a:prstGeom>
        </p:spPr>
      </p:pic>
      <p:sp>
        <p:nvSpPr>
          <p:cNvPr id="24" name="Ovale 23"/>
          <p:cNvSpPr/>
          <p:nvPr/>
        </p:nvSpPr>
        <p:spPr>
          <a:xfrm>
            <a:off x="4194628" y="968904"/>
            <a:ext cx="1190171" cy="1219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 rotWithShape="1">
          <a:blip r:embed="rId3"/>
          <a:srcRect t="18601" r="85920" b="20090"/>
          <a:stretch/>
        </p:blipFill>
        <p:spPr>
          <a:xfrm>
            <a:off x="8853715" y="1"/>
            <a:ext cx="1831976" cy="4484914"/>
          </a:xfrm>
          <a:prstGeom prst="rect">
            <a:avLst/>
          </a:prstGeom>
        </p:spPr>
      </p:pic>
      <p:sp>
        <p:nvSpPr>
          <p:cNvPr id="26" name="Rettangolo 25"/>
          <p:cNvSpPr/>
          <p:nvPr/>
        </p:nvSpPr>
        <p:spPr>
          <a:xfrm>
            <a:off x="8911771" y="3251200"/>
            <a:ext cx="638629" cy="63862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34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24128" y="1654629"/>
            <a:ext cx="2678577" cy="4654731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Selezionare gli argomenti oggetto dell’interrogazione e premere «Importa».</a:t>
            </a:r>
          </a:p>
          <a:p>
            <a:pPr marL="0" indent="0">
              <a:buNone/>
            </a:pPr>
            <a:r>
              <a:rPr lang="it-IT" dirty="0" smtClean="0"/>
              <a:t>I pallini verdi rappresentano gli argomenti svolti, quelli rossi gli argomenti non svolti ma sono comunque selezionabili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024128" y="585216"/>
            <a:ext cx="2678577" cy="10694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smtClean="0"/>
              <a:t>Programma scolastico</a:t>
            </a:r>
            <a:endParaRPr lang="it-IT" sz="2800" dirty="0"/>
          </a:p>
        </p:txBody>
      </p:sp>
      <p:sp>
        <p:nvSpPr>
          <p:cNvPr id="5" name="Rettangolo 4"/>
          <p:cNvSpPr/>
          <p:nvPr/>
        </p:nvSpPr>
        <p:spPr>
          <a:xfrm>
            <a:off x="4702629" y="2743200"/>
            <a:ext cx="1669142" cy="188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705" y="585216"/>
            <a:ext cx="7784642" cy="587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21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24128" y="1654629"/>
            <a:ext cx="2678577" cy="4654731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E’ possibile in questa schermata inserire un voto separato per ogni argomento.</a:t>
            </a:r>
          </a:p>
          <a:p>
            <a:pPr marL="0" indent="0">
              <a:buNone/>
            </a:pPr>
            <a:r>
              <a:rPr lang="it-IT" dirty="0" smtClean="0"/>
              <a:t>I voti inseriti contano, ai fini del calcolo della media, come due </a:t>
            </a:r>
            <a:r>
              <a:rPr lang="it-IT" smtClean="0"/>
              <a:t>distinte verifiche.</a:t>
            </a:r>
            <a:endParaRPr lang="it-IT" dirty="0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024128" y="585216"/>
            <a:ext cx="2678577" cy="10694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smtClean="0"/>
              <a:t>Programma scolastico</a:t>
            </a:r>
            <a:endParaRPr lang="it-IT" sz="2800" dirty="0"/>
          </a:p>
        </p:txBody>
      </p:sp>
      <p:sp>
        <p:nvSpPr>
          <p:cNvPr id="5" name="Rettangolo 4"/>
          <p:cNvSpPr/>
          <p:nvPr/>
        </p:nvSpPr>
        <p:spPr>
          <a:xfrm>
            <a:off x="4702629" y="2743200"/>
            <a:ext cx="1669142" cy="188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705" y="585216"/>
            <a:ext cx="7921399" cy="5976826"/>
          </a:xfrm>
          <a:prstGeom prst="rect">
            <a:avLst/>
          </a:prstGeom>
        </p:spPr>
      </p:pic>
      <p:sp>
        <p:nvSpPr>
          <p:cNvPr id="4" name="Rettangolo arrotondato 3"/>
          <p:cNvSpPr/>
          <p:nvPr/>
        </p:nvSpPr>
        <p:spPr>
          <a:xfrm>
            <a:off x="9434286" y="4949371"/>
            <a:ext cx="1422400" cy="2467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9434286" y="5268684"/>
            <a:ext cx="1422400" cy="2467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5924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Funzionalità e vantaggi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sz="3200" dirty="0" smtClean="0">
                <a:solidFill>
                  <a:schemeClr val="accent6">
                    <a:lumMod val="50000"/>
                  </a:schemeClr>
                </a:solidFill>
              </a:rPr>
              <a:t>Programma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3200" dirty="0" smtClean="0">
                <a:solidFill>
                  <a:schemeClr val="accent6">
                    <a:lumMod val="50000"/>
                  </a:schemeClr>
                </a:solidFill>
              </a:rPr>
              <a:t>scolastico</a:t>
            </a: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b="1" dirty="0" smtClean="0"/>
              <a:t>Permette di inserire singolarmente i moduli e le unità didattiche</a:t>
            </a:r>
          </a:p>
          <a:p>
            <a:r>
              <a:rPr lang="it-IT" dirty="0" smtClean="0"/>
              <a:t>Facilita la compilazione del registro quotidiano</a:t>
            </a:r>
          </a:p>
          <a:p>
            <a:r>
              <a:rPr lang="it-IT" dirty="0" smtClean="0"/>
              <a:t>Facilita la gestione delle interrogazioni</a:t>
            </a:r>
          </a:p>
          <a:p>
            <a:r>
              <a:rPr lang="it-IT" dirty="0" smtClean="0"/>
              <a:t>Può essere copiato negli anni scolastici successivi</a:t>
            </a:r>
          </a:p>
          <a:p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t-IT" sz="3200" dirty="0" smtClean="0">
                <a:solidFill>
                  <a:schemeClr val="accent6">
                    <a:lumMod val="50000"/>
                  </a:schemeClr>
                </a:solidFill>
              </a:rPr>
              <a:t>Programmazione scolastica</a:t>
            </a:r>
            <a:endParaRPr lang="it-IT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t-IT" b="1" dirty="0" smtClean="0"/>
              <a:t>Consente il caricamento del file contenenti le programmazioni</a:t>
            </a:r>
          </a:p>
          <a:p>
            <a:r>
              <a:rPr lang="it-IT" dirty="0" smtClean="0"/>
              <a:t>Permette la visualizzazione del file ai docenti del consiglio di classe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663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Programma scolastico</a:t>
            </a:r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Presente su: </a:t>
            </a:r>
          </a:p>
          <a:p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it-IT" dirty="0" smtClean="0"/>
              <a:t> argo </a:t>
            </a:r>
            <a:r>
              <a:rPr lang="it-IT" dirty="0" err="1" smtClean="0"/>
              <a:t>Scuolanext</a:t>
            </a:r>
            <a:endParaRPr lang="it-IT" dirty="0"/>
          </a:p>
          <a:p>
            <a:pPr>
              <a:buClrTx/>
              <a:buFont typeface="Tw Cen MT" panose="020B0602020104020603" pitchFamily="34" charset="0"/>
              <a:buChar char="•"/>
            </a:pPr>
            <a:r>
              <a:rPr lang="it-IT" dirty="0" smtClean="0"/>
              <a:t> Argo </a:t>
            </a:r>
            <a:r>
              <a:rPr lang="it-IT" dirty="0"/>
              <a:t>«Nuovo» </a:t>
            </a:r>
            <a:r>
              <a:rPr lang="it-IT" dirty="0" err="1" smtClean="0"/>
              <a:t>Didup</a:t>
            </a:r>
            <a:endParaRPr lang="it-IT" dirty="0" smtClean="0"/>
          </a:p>
          <a:p>
            <a:pPr>
              <a:buClrTx/>
              <a:buFont typeface="Tw Cen MT" panose="020B0602020104020603" pitchFamily="34" charset="0"/>
              <a:buChar char="•"/>
            </a:pPr>
            <a:r>
              <a:rPr lang="it-IT" dirty="0"/>
              <a:t> </a:t>
            </a:r>
            <a:r>
              <a:rPr lang="it-IT" dirty="0" smtClean="0"/>
              <a:t>Applicazione </a:t>
            </a:r>
            <a:r>
              <a:rPr lang="it-IT" dirty="0"/>
              <a:t>AR</a:t>
            </a:r>
            <a:r>
              <a:rPr lang="it-IT" dirty="0" smtClean="0"/>
              <a:t>GO DIDUP per Apple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Non (ancora) presente:</a:t>
            </a:r>
          </a:p>
          <a:p>
            <a:endParaRPr lang="it-IT" dirty="0"/>
          </a:p>
        </p:txBody>
      </p:sp>
      <p:sp>
        <p:nvSpPr>
          <p:cNvPr id="10" name="Segnaposto contenuto 9"/>
          <p:cNvSpPr>
            <a:spLocks noGrp="1"/>
          </p:cNvSpPr>
          <p:nvPr>
            <p:ph sz="quarter" idx="4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it-IT" dirty="0" smtClean="0"/>
              <a:t> sulla </a:t>
            </a:r>
            <a:r>
              <a:rPr lang="it-IT" dirty="0"/>
              <a:t>versione per </a:t>
            </a:r>
            <a:r>
              <a:rPr lang="it-IT" dirty="0" err="1"/>
              <a:t>Android</a:t>
            </a:r>
            <a:endParaRPr lang="it-IT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it-IT" dirty="0"/>
              <a:t> sul DIDUP «versione accessibile»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5434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2678577" cy="106941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2800" dirty="0" smtClean="0"/>
              <a:t>Programma scolastico</a:t>
            </a:r>
            <a:endParaRPr lang="it-IT" sz="2800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024128" y="1654629"/>
            <a:ext cx="2678577" cy="4654731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Consente il caricamento del programma scolastico in «moduli» e «argomenti»</a:t>
            </a:r>
          </a:p>
          <a:p>
            <a:pPr marL="0" indent="0">
              <a:buNone/>
            </a:pPr>
            <a:r>
              <a:rPr lang="it-IT" dirty="0" smtClean="0"/>
              <a:t>Inserimento MODULO:</a:t>
            </a:r>
          </a:p>
          <a:p>
            <a:pPr marL="0" indent="0">
              <a:buNone/>
            </a:pPr>
            <a:r>
              <a:rPr lang="it-IT" dirty="0" smtClean="0"/>
              <a:t>Immettere la descrizione del modulo ed un numero di ordine (1,2,3,4..)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705" y="585216"/>
            <a:ext cx="7602631" cy="572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7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24128" y="1654629"/>
            <a:ext cx="2678577" cy="4654731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Alla fine dell’inserimento si avrà un riepilogo come questo.</a:t>
            </a:r>
          </a:p>
          <a:p>
            <a:pPr marL="0" indent="0">
              <a:buNone/>
            </a:pPr>
            <a:r>
              <a:rPr lang="it-IT" dirty="0" smtClean="0"/>
              <a:t>Cliccando sulla X rossa si elimina il modulo</a:t>
            </a:r>
          </a:p>
          <a:p>
            <a:pPr marL="0" indent="0">
              <a:buNone/>
            </a:pPr>
            <a:r>
              <a:rPr lang="it-IT" dirty="0" smtClean="0"/>
              <a:t>Cliccando </a:t>
            </a:r>
            <a:r>
              <a:rPr lang="it-IT" dirty="0"/>
              <a:t>sul nome del modulo si </a:t>
            </a:r>
            <a:r>
              <a:rPr lang="it-IT" dirty="0" smtClean="0"/>
              <a:t>entra nel dettaglio.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343" y="387290"/>
            <a:ext cx="7865509" cy="5922069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1024128" y="585216"/>
            <a:ext cx="2678577" cy="10694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smtClean="0"/>
              <a:t>Programma scolastico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022111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24128" y="1654629"/>
            <a:ext cx="2678577" cy="4654731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Ecco il dettaglio del modulo.  Adesso compare il tasto «Aggiungi argomento». </a:t>
            </a:r>
          </a:p>
          <a:p>
            <a:pPr marL="0" indent="0">
              <a:buNone/>
            </a:pPr>
            <a:r>
              <a:rPr lang="it-IT" dirty="0" smtClean="0"/>
              <a:t>In basso vengono elencati gli argomenti eventualmente già inseriti.</a:t>
            </a:r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024128" y="585216"/>
            <a:ext cx="2678577" cy="10694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smtClean="0"/>
              <a:t>Programma scolastico</a:t>
            </a:r>
            <a:endParaRPr lang="it-IT" sz="2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705" y="585216"/>
            <a:ext cx="8038686" cy="605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80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24128" y="1654629"/>
            <a:ext cx="2678577" cy="4654731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Il dettaglio dell’argomento è simile a quello del modulo. La differenza sta nei campi «data di svolgimento» e «stato di svolgimento».</a:t>
            </a:r>
          </a:p>
          <a:p>
            <a:pPr marL="0" indent="0">
              <a:buNone/>
            </a:pPr>
            <a:r>
              <a:rPr lang="it-IT" dirty="0" smtClean="0"/>
              <a:t>Lo «stato svolgimento» può avere 3 valori (svolto, parzialmente svolto, non svolto)</a:t>
            </a:r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024128" y="585216"/>
            <a:ext cx="2678577" cy="10694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smtClean="0"/>
              <a:t>Programma scolastico</a:t>
            </a:r>
            <a:endParaRPr lang="it-IT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705" y="585216"/>
            <a:ext cx="7801188" cy="587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74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24128" y="1654629"/>
            <a:ext cx="2678577" cy="4654731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Durante la compilazione del registro di classe si può utilizzare il tasto «importa argomenti» per selezionare uno o più elementi del programma scolastico senza doverli digitare.</a:t>
            </a:r>
          </a:p>
          <a:p>
            <a:pPr marL="0" indent="0">
              <a:buNone/>
            </a:pPr>
            <a:r>
              <a:rPr lang="it-IT" dirty="0" smtClean="0"/>
              <a:t>L’utilizzo di questa funzione consente di compilare il registro conformemente al programma.</a:t>
            </a:r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024128" y="585216"/>
            <a:ext cx="2678577" cy="10694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smtClean="0"/>
              <a:t>Programma scolastico</a:t>
            </a:r>
            <a:endParaRPr lang="it-IT" sz="2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705" y="585216"/>
            <a:ext cx="8134123" cy="61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69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24128" y="1654629"/>
            <a:ext cx="2678577" cy="4654731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Un’altra possibilità di utilizzo della funzione è durante le valutazioni orali.</a:t>
            </a:r>
          </a:p>
          <a:p>
            <a:pPr marL="0" indent="0">
              <a:buNone/>
            </a:pPr>
            <a:r>
              <a:rPr lang="it-IT" dirty="0" smtClean="0"/>
              <a:t>Selezionando il tasto «Argomenti» possiamo aggiungere il dettaglio dei contenuti dell’interrogazione. Se l’interrogazione verte su più argomenti si possono indicare anche voti diversi per ognuno di essi.</a:t>
            </a:r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024128" y="585216"/>
            <a:ext cx="2678577" cy="10694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smtClean="0"/>
              <a:t>Programma scolastico</a:t>
            </a:r>
            <a:endParaRPr lang="it-IT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705" y="585217"/>
            <a:ext cx="8013239" cy="603329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702629" y="2743200"/>
            <a:ext cx="1669142" cy="188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6371772" y="3628571"/>
            <a:ext cx="1494972" cy="4789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74620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e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568</TotalTime>
  <Words>386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Tw Cen MT</vt:lpstr>
      <vt:lpstr>Tw Cen MT Condensed</vt:lpstr>
      <vt:lpstr>Wingdings 3</vt:lpstr>
      <vt:lpstr>Integrale</vt:lpstr>
      <vt:lpstr>Portale argo – menu’ didattica/tabelle</vt:lpstr>
      <vt:lpstr>Funzionalità e vantaggi</vt:lpstr>
      <vt:lpstr>Programma scolastico</vt:lpstr>
      <vt:lpstr>Programma scolastico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Portale argo – menu’ didattica/tabelle</dc:title>
  <dc:creator>enrico Megna</dc:creator>
  <cp:lastModifiedBy>enrico Megna</cp:lastModifiedBy>
  <cp:revision>12</cp:revision>
  <dcterms:created xsi:type="dcterms:W3CDTF">2018-12-10T16:37:33Z</dcterms:created>
  <dcterms:modified xsi:type="dcterms:W3CDTF">2018-12-13T22:02:38Z</dcterms:modified>
</cp:coreProperties>
</file>