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66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51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8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5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1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02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7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89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29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71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30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723F-B1EC-4FC0-A624-FA83ED8BE76A}" type="datetimeFigureOut">
              <a:rPr lang="it-IT" smtClean="0"/>
              <a:t>07/09/2019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BC28-6EA3-403B-AA8A-DDD08A216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2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292" y="1878229"/>
            <a:ext cx="9407610" cy="186954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26292" y="405030"/>
            <a:ext cx="9407611" cy="1049548"/>
          </a:xfrm>
        </p:spPr>
        <p:txBody>
          <a:bodyPr>
            <a:noAutofit/>
          </a:bodyPr>
          <a:lstStyle/>
          <a:p>
            <a:r>
              <a:rPr lang="it-IT" sz="3600" dirty="0" smtClean="0"/>
              <a:t>Firma circolari, adesione scioperi ed assemblee sindacali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6292" y="1454578"/>
            <a:ext cx="9407610" cy="3718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err="1" smtClean="0"/>
              <a:t>Step</a:t>
            </a:r>
            <a:r>
              <a:rPr lang="it-IT" dirty="0" smtClean="0"/>
              <a:t> 1. Cliccare su Accesso utente in alto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26292" y="3747776"/>
            <a:ext cx="931699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Step</a:t>
            </a:r>
            <a:r>
              <a:rPr lang="it-IT" dirty="0" smtClean="0"/>
              <a:t> 2. </a:t>
            </a:r>
            <a:r>
              <a:rPr lang="it-IT" dirty="0" smtClean="0"/>
              <a:t>Sulla </a:t>
            </a:r>
            <a:r>
              <a:rPr lang="it-IT" dirty="0" smtClean="0"/>
              <a:t>scheda </a:t>
            </a:r>
            <a:r>
              <a:rPr lang="it-IT" dirty="0" smtClean="0"/>
              <a:t>«Accedi» inserire nome utente e password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292" y="4217594"/>
            <a:ext cx="3492586" cy="2155917"/>
          </a:xfrm>
          <a:prstGeom prst="rect">
            <a:avLst/>
          </a:prstGeom>
        </p:spPr>
      </p:pic>
      <p:sp>
        <p:nvSpPr>
          <p:cNvPr id="8" name="Stella a 5 punte 7"/>
          <p:cNvSpPr/>
          <p:nvPr/>
        </p:nvSpPr>
        <p:spPr>
          <a:xfrm>
            <a:off x="5577016" y="4217594"/>
            <a:ext cx="2833816" cy="2018270"/>
          </a:xfrm>
          <a:prstGeom prst="star5">
            <a:avLst>
              <a:gd name="adj" fmla="val 48117"/>
              <a:gd name="hf" fmla="val 105146"/>
              <a:gd name="vf" fmla="val 1105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 non sei registrato visita la sezione «Aiuto» del sito web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751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9903" y="405030"/>
            <a:ext cx="9144000" cy="1080574"/>
          </a:xfrm>
        </p:spPr>
        <p:txBody>
          <a:bodyPr/>
          <a:lstStyle/>
          <a:p>
            <a:r>
              <a:rPr lang="it-IT" dirty="0" smtClean="0"/>
              <a:t>Firma delle circolari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6292" y="1454578"/>
            <a:ext cx="9316994" cy="3718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err="1" smtClean="0"/>
              <a:t>Step</a:t>
            </a:r>
            <a:r>
              <a:rPr lang="it-IT" dirty="0" smtClean="0"/>
              <a:t> 3. </a:t>
            </a:r>
            <a:r>
              <a:rPr lang="it-IT" dirty="0" smtClean="0"/>
              <a:t>cliccare su «Circolari secondaria con firma»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043" y="2097050"/>
            <a:ext cx="7117492" cy="3578820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>
            <a:off x="6639699" y="1833287"/>
            <a:ext cx="1581663" cy="18078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4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9903" y="405030"/>
            <a:ext cx="9144000" cy="1080574"/>
          </a:xfrm>
        </p:spPr>
        <p:txBody>
          <a:bodyPr/>
          <a:lstStyle/>
          <a:p>
            <a:r>
              <a:rPr lang="it-IT" dirty="0" smtClean="0"/>
              <a:t>Firma delle circolari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6292" y="1454578"/>
            <a:ext cx="9316994" cy="3718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err="1" smtClean="0"/>
              <a:t>Step</a:t>
            </a:r>
            <a:r>
              <a:rPr lang="it-IT" dirty="0" smtClean="0"/>
              <a:t> 3. </a:t>
            </a:r>
            <a:r>
              <a:rPr lang="it-IT" dirty="0" smtClean="0"/>
              <a:t>Selezionare le circolari da firmare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292" y="1826435"/>
            <a:ext cx="7368489" cy="4618873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 flipV="1">
            <a:off x="5214551" y="4992130"/>
            <a:ext cx="3280776" cy="5766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8495327" y="3630258"/>
            <a:ext cx="2403331" cy="21774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824" y="3723503"/>
            <a:ext cx="2262420" cy="1990930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8921579" y="2389282"/>
            <a:ext cx="271024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Le circolari da firmare sono contrassegnate con tre asterischi ***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419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9903" y="405030"/>
            <a:ext cx="9144000" cy="1080574"/>
          </a:xfrm>
        </p:spPr>
        <p:txBody>
          <a:bodyPr/>
          <a:lstStyle/>
          <a:p>
            <a:r>
              <a:rPr lang="it-IT" dirty="0" smtClean="0"/>
              <a:t>Firma delle circolari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6292" y="1454578"/>
            <a:ext cx="9316994" cy="3718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smtClean="0"/>
              <a:t>4. Spuntare la «presa visione»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921579" y="2389282"/>
            <a:ext cx="271024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Cliccare sul quadratino accanto alla scritta «Clicca qui per firmare per presa visione» e successivamente su «INVIA»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t="12096"/>
          <a:stretch/>
        </p:blipFill>
        <p:spPr>
          <a:xfrm>
            <a:off x="1326292" y="2001795"/>
            <a:ext cx="6498624" cy="4301833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 flipH="1">
            <a:off x="1729947" y="3237470"/>
            <a:ext cx="7059826" cy="2306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2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92195" y="683740"/>
            <a:ext cx="9341708" cy="801863"/>
          </a:xfrm>
        </p:spPr>
        <p:txBody>
          <a:bodyPr>
            <a:noAutofit/>
          </a:bodyPr>
          <a:lstStyle/>
          <a:p>
            <a:r>
              <a:rPr lang="it-IT" sz="4000" dirty="0" smtClean="0"/>
              <a:t>Firma delle circolari «Assemblea sindacale»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6292" y="1454578"/>
            <a:ext cx="9316994" cy="3718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smtClean="0"/>
              <a:t>Spuntare la «presa visione + dichiarazione di adesione»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921579" y="2389282"/>
            <a:ext cx="271024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Per l’assemblea sindacale occorre indicare la adesione o la non adesione.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032" y="2002599"/>
            <a:ext cx="4445987" cy="4546868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 flipH="1">
            <a:off x="3237470" y="3237470"/>
            <a:ext cx="5552304" cy="22654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67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Firma circolari, adesione scioperi ed assemblee sindacali</vt:lpstr>
      <vt:lpstr>Firma delle circolari</vt:lpstr>
      <vt:lpstr>Firma delle circolari</vt:lpstr>
      <vt:lpstr>Firma delle circolari</vt:lpstr>
      <vt:lpstr>Firma delle circolari «Assemblea sindacale»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Registrazione sul sito web</dc:title>
  <dc:creator>enrico Megna</dc:creator>
  <cp:lastModifiedBy>enrico Megna</cp:lastModifiedBy>
  <cp:revision>6</cp:revision>
  <dcterms:created xsi:type="dcterms:W3CDTF">2019-09-05T20:08:15Z</dcterms:created>
  <dcterms:modified xsi:type="dcterms:W3CDTF">2019-09-07T19:05:17Z</dcterms:modified>
</cp:coreProperties>
</file>