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notesMasterIdLst>
    <p:notesMasterId r:id="rId40"/>
  </p:notesMasterIdLst>
  <p:sldIdLst>
    <p:sldId id="258" r:id="rId8"/>
    <p:sldId id="259" r:id="rId9"/>
    <p:sldId id="257" r:id="rId10"/>
    <p:sldId id="260" r:id="rId11"/>
    <p:sldId id="262" r:id="rId12"/>
    <p:sldId id="267" r:id="rId13"/>
    <p:sldId id="261" r:id="rId14"/>
    <p:sldId id="264" r:id="rId15"/>
    <p:sldId id="272" r:id="rId16"/>
    <p:sldId id="283" r:id="rId17"/>
    <p:sldId id="286" r:id="rId18"/>
    <p:sldId id="270" r:id="rId19"/>
    <p:sldId id="271" r:id="rId20"/>
    <p:sldId id="275" r:id="rId21"/>
    <p:sldId id="274" r:id="rId22"/>
    <p:sldId id="263" r:id="rId23"/>
    <p:sldId id="282" r:id="rId24"/>
    <p:sldId id="265" r:id="rId25"/>
    <p:sldId id="266" r:id="rId26"/>
    <p:sldId id="273" r:id="rId27"/>
    <p:sldId id="276" r:id="rId28"/>
    <p:sldId id="277" r:id="rId29"/>
    <p:sldId id="279" r:id="rId30"/>
    <p:sldId id="280" r:id="rId31"/>
    <p:sldId id="284" r:id="rId32"/>
    <p:sldId id="281" r:id="rId33"/>
    <p:sldId id="285" r:id="rId34"/>
    <p:sldId id="287" r:id="rId35"/>
    <p:sldId id="288" r:id="rId36"/>
    <p:sldId id="278" r:id="rId37"/>
    <p:sldId id="268" r:id="rId38"/>
    <p:sldId id="269" r:id="rId3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4" d="100"/>
          <a:sy n="64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AD1FED1-023E-4A13-87B6-CEE5F9270061}" type="datetimeFigureOut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54C4642-C6E6-48D4-920F-C810814320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1E47-0194-4C6A-845C-DE402EB003C1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9F07-270B-40C0-ABBA-68607D9D0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39BC-2625-45D0-AC9D-7277651B028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9B64-3C48-49B4-8EB5-F8EC8B2555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44625-149F-4970-A914-178C69799288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83CA-B238-4C80-B20C-80D4927B51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BCC8-9CF8-4CE3-8993-53BDE6A931E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A471-7963-41E1-81F7-25CEF89FC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9EB2-0E0A-4627-8063-4B7D71D6C52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A18-7A43-46D3-948B-2C34B9DC0F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FF55-08CF-4E7B-885E-99045DF1A93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F9F-2467-4DE7-AFDB-22C58E72C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99E7-D03D-4BCA-A2E7-E137214BB0C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2421-5EE9-413E-87FB-79BC66AFF2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BCB-9A84-4A1F-A68B-640ABEB4AB2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48CF-68A8-482D-983F-D67E922135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701A-67BE-4403-8057-BFF3381F6B5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BEF6-9440-4CF0-A028-97D08DFE73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57F6-611E-4594-9ABC-C828E3BFCF4D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BA99-D777-4800-8F1B-A9DC919DD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3886-AD0F-4232-9909-637B65630538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09B1-5CFC-4F59-A726-7C9DC102B2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9F5-021D-475D-ABCC-51AC1717775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F27FB-3145-4C08-B03B-EDDD7BBE7E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F6C3-13D1-45CB-8B7C-E21BFC08BA3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4239-9B32-454B-A874-62166306D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1E30-4F75-4D76-A321-FC33100198C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D51D-17DC-48F2-909C-B4E1D05B1E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F307-5383-4779-A791-FD7C2A5DF572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5619-38E1-4D58-929F-BA7DC0ADB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5FFD-6338-4073-A470-AEB972DA5D8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0FDF-216A-4768-AB6B-B3C11D7F44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6E5F-9BCB-4150-AF46-442B9451DD5C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EBDA-A344-4EAC-89EA-AC489C50D4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1E44-47D6-469F-B967-218857B82AEA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7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579A-AD1D-4745-827E-32DA9993F2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B76C-D144-479B-B8A6-3968C0452521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0EE2E-C22C-43D6-95C1-4AE9AA21F4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D17D-FEE9-4AE6-A590-624C034B3CA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5CFA-8342-4FEF-9283-9DCD869CBF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60DE-01EB-45A1-AEF7-DC52E6CC79B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D91F-95D3-42AD-A768-46DD616E68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F5C5-B0EB-40BD-9C80-3773FBC30D6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6614-D150-4CEE-AC06-B7C797D500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8DC9E-46AD-4266-BD32-85245CB8C12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B0EF-6DFD-444A-B132-0CD5CEC951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80A3-C65D-40C3-9EBF-9B762F2F12F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7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7D1F-2EB6-4663-84DF-453AD1E9C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7221-ED90-4685-BF71-8F3A2348E58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B9AB-5A65-400E-AAC8-1A91ED5FC5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DF3E-1EC6-4BA2-B77E-9612F4DAAC7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6A28-4193-425A-8B4C-8AD0809FB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49A0-1FFC-4919-A921-14800F30D0C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2782-E986-4004-A3B2-68551555A8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857CF4-4230-4DF8-AFFA-0A2EB857CCB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399D6D-E9AA-437C-B5D8-57A1F4FF7C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6ABA-AA12-4C65-AD13-5C3DDAD5624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F0E0-BB47-43F6-A838-9DEB50B26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493ECB-9A4B-4623-A8D9-FE0DD8BD106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A06C7B-E17B-45A4-A606-84BB66E4EA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EC83-3E14-431F-9CC7-22498FE2551C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0F45-BED0-4DA8-91E7-AE4AC6F879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BC61-D1EA-4EC5-ACF1-DE7953A2352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0B17-0D91-4632-A7E6-DF119623BE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1F55-E992-4338-B68D-753EA7EB54E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9BB8-C846-4A17-B837-22982FDCED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7DDF-E2EB-45B9-B5FC-26ADDB9AA1A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21D-4EA7-46E6-B544-C7E2DBAECA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22BB0-DAE0-49D6-81D1-819A21C9EEE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B1C3F-B3D6-4BB6-B297-5E6A90A5E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9084-EB5D-4008-8D83-594473804EA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5989-5434-4078-9331-8CE70E122D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3670C-6EF8-4688-826C-5C4BA1364DF1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646EF0-3CB9-40AE-B0BF-5A606829AF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FE70-8356-4CCA-B2F8-72CDBCB1159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10C8-DE4D-4DBC-A457-03FA207712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6FBF-5EA0-4E2D-A99F-A49EAFB8780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B595-8382-40FC-9BBF-7DBBE67E09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igura a mano liber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nettore 1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1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5487A41-90CF-40FD-9441-8642202B120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12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BECE5A-524A-4D36-AC84-071646D067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F4C1-6C77-4565-B361-85A84C71FEA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921C-B082-4810-B501-55547B53F0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allone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Gallone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BF6AB-94C6-46E7-A440-F8736791152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BE4E3-A966-495E-83A9-FC9D7D5E6A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8A4D96-71ED-4B79-8AEA-DF50D53BCA0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008C2-6225-4BCB-BA33-2447F31D70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9C854-9E77-4E5A-84AA-D1BA7B1E1A1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7A9EE5-6892-48C8-8BB7-605830C82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BDF7-1DD2-4E14-861B-67672F767F82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BA1DC-01CE-4213-BA50-AB04B32295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94FAAB-983A-428A-B5E9-563CE74B705A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7BFBCA-57E0-4B18-8887-F2EAFEDB4E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E7DB-9E90-44CE-8B0E-B4CEA94D70B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2529-B8C5-40B6-A1C0-6901B57BA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321C6F-FED2-49A9-B79F-9C85F8D7033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7C7F5D-F49B-4F64-9A1F-8B11FB51F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angolo rettango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Gallone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Gallone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FC5395-B9ED-4219-A51A-617E5E2F47E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87ABAA8-6BB0-40A7-970A-E4087742EC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5ECF-12D2-4CCE-AFD3-EC5D3370FE0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4824-E329-426F-B2B4-064AB83FF7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C3C7-4D57-4EB2-BA99-1C6F78C33B35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4642-9DC6-4AD5-8A97-CED670280E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EB8E-5A87-4046-BCDF-1F1D79D4CBC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8F88-DD7F-4BF8-89A8-B72056C7A5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7E5A-58BB-430D-9839-4673ACE84DA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8D10-D723-485E-92C8-D366349743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D93A-E016-4AE0-9C39-B154D75556F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07A8-A108-450B-8F7B-42A1E618B7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70BE-0BFC-41A4-B693-6D013F6D12E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07BD-AFB8-449B-AE7F-877A0E87D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5E12-4D13-4EBA-80BC-B67453075D7D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EAEE-1041-4F7F-824E-141247DE7E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7B33-0113-469A-92C7-EF21F71395B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5D77-6623-4112-8127-33E8031C7B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2164-43B5-43AE-B9CA-5EC14E026AF7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ADA5-7034-4A1B-8819-9C6D96F264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1CA5-BBD8-4C5E-A401-63CD19FC4AE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1A4F-373A-4633-99F9-0866BBC893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2C15-5FF7-45E5-88EB-EE3007926B7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70FA-4448-4B57-81CA-5936612785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0EAB-2CB7-410A-B6B9-24F6FDDB7E6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762E-308A-4B45-9B90-DBA326480E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684C-3C84-4E2D-9961-02ABEA1AF18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E937-879D-4462-A873-E32F4CD494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EFC5-8236-4C46-B147-E5BF0E39BBA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9C63-64C8-4909-9805-E88AA65EC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2B414-7E9C-4576-9F9A-0D3861B0706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CEDD-AA59-4ACF-AD0A-B2AACA884F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516B-9C22-495C-B051-6B85E8949D9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3E1F-E5EC-4A65-B997-98FF241CE9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4E60-7963-4DFB-9580-5A69382AE4E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C0A6-3F9C-4CF2-88D3-814E76570B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DBCE-EA8E-4F08-9B8E-9FB76BFE3AA9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315C-4B90-41A9-BE3A-CD00E12904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7F1D-12CD-4C31-B150-9820013197BB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B13A-DDDF-48C8-BB96-35BB42F6B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9ED8-C73D-4461-8735-9C1F11F88A9D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A68F-CD32-42A3-838C-774E04C28C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3950-D659-4583-8B58-3E4D57E60021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7D6A-A71E-4516-AB5A-E4B032B292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ABB4-47DA-4C89-9CEA-3A5D5BB4FCF0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9BE4-2DC9-4A8A-9E4A-76E97E8CB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9231-16F1-4AC1-AF7F-5983D067F7A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FC54-4165-44B9-B1F9-7128407E6B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2A6F-F777-4096-9A85-B10F9F0AFA9A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92B0-199A-481E-88A6-7177FF9DA9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FFC6-B1E3-4FD8-BC39-9365BD0A462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4483-A2F5-495C-8029-74D7C7ABF5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D1FC-5D3E-4738-810D-3978A33F506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6D5E-8433-453B-AB2E-A5A5CB3171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BCCC-0EDE-472A-9C48-B398A344C47E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7851-2C96-406C-A670-35F376E664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1A02-FE07-4651-9C08-4A7BA431A82A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6015-C109-432E-811C-C92E5F961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3054CC-A36A-4908-9F40-7906E9928733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F5FC83-B112-4E95-9EFE-686A7B03CA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053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51CD94-6244-4E0E-A60C-977094AED14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534E760-73B3-40F0-ABFC-1B5AE38CF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057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37" r:id="rId2"/>
    <p:sldLayoutId id="2147483882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83" r:id="rId9"/>
    <p:sldLayoutId id="2147483843" r:id="rId10"/>
    <p:sldLayoutId id="214748384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Segnaposto tes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E4530E-DDC2-4F04-A72F-32C7ADC6F72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585F87D-88E3-4D50-B245-7E43C39F1F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45" r:id="rId4"/>
    <p:sldLayoutId id="2147483887" r:id="rId5"/>
    <p:sldLayoutId id="2147483846" r:id="rId6"/>
    <p:sldLayoutId id="2147483888" r:id="rId7"/>
    <p:sldLayoutId id="2147483889" r:id="rId8"/>
    <p:sldLayoutId id="2147483890" r:id="rId9"/>
    <p:sldLayoutId id="2147483847" r:id="rId10"/>
    <p:sldLayoutId id="214748389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103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C10B78D-4FE2-4028-BC63-EC31FA1E8F8F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9D1243-BAB8-4284-A620-E8B0327B75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48" r:id="rId2"/>
    <p:sldLayoutId id="2147483893" r:id="rId3"/>
    <p:sldLayoutId id="2147483849" r:id="rId4"/>
    <p:sldLayoutId id="2147483850" r:id="rId5"/>
    <p:sldLayoutId id="2147483851" r:id="rId6"/>
    <p:sldLayoutId id="2147483894" r:id="rId7"/>
    <p:sldLayoutId id="2147483852" r:id="rId8"/>
    <p:sldLayoutId id="2147483895" r:id="rId9"/>
    <p:sldLayoutId id="2147483853" r:id="rId10"/>
    <p:sldLayoutId id="214748385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1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F37639-7F37-4748-8672-0FA10599EA4A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3C25BD-6364-4932-96EF-D76F926927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55" r:id="rId2"/>
    <p:sldLayoutId id="2147483897" r:id="rId3"/>
    <p:sldLayoutId id="2147483898" r:id="rId4"/>
    <p:sldLayoutId id="2147483899" r:id="rId5"/>
    <p:sldLayoutId id="2147483900" r:id="rId6"/>
    <p:sldLayoutId id="2147483856" r:id="rId7"/>
    <p:sldLayoutId id="2147483901" r:id="rId8"/>
    <p:sldLayoutId id="2147483902" r:id="rId9"/>
    <p:sldLayoutId id="2147483857" r:id="rId10"/>
    <p:sldLayoutId id="2147483858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48C23-1494-4C53-B749-D18BD8A87AB4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89417-49C4-421E-86B5-0CEFA48893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0CEC62-F6A9-4370-9316-4B735C8E6846}" type="datetime1">
              <a:rPr lang="it-IT"/>
              <a:pPr>
                <a:defRPr/>
              </a:pPr>
              <a:t>21/01/2018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6FC4F-3DA5-418A-BA6B-1CBF75987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6.pn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10" Type="http://schemas.openxmlformats.org/officeDocument/2006/relationships/image" Target="../media/image158.jpeg"/><Relationship Id="rId4" Type="http://schemas.openxmlformats.org/officeDocument/2006/relationships/image" Target="../media/image152.jpeg"/><Relationship Id="rId9" Type="http://schemas.openxmlformats.org/officeDocument/2006/relationships/image" Target="../media/image1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62.jpeg"/><Relationship Id="rId4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I.P.C.T.</a:t>
            </a: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Istituto Professionale </a:t>
            </a:r>
            <a:b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Servizi Commerciali </a:t>
            </a:r>
            <a:b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it-IT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Classe 1^C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2303462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Tecniche Professionali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dei Servizi Commerciali e laboratorio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i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i="1" dirty="0" smtClean="0"/>
              <a:t>Coordinamento  a cura della Prof.ssa Maria Di Noto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endParaRPr lang="it-IT" sz="2800" b="1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178B7-F6E9-4508-9685-F360621988FE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476374" y="5157192"/>
            <a:ext cx="5903937" cy="1564283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2000" b="1" dirty="0" smtClean="0">
                <a:solidFill>
                  <a:srgbClr val="002060"/>
                </a:solidFill>
              </a:rPr>
              <a:t>A.S. 2014/2015 </a:t>
            </a:r>
          </a:p>
          <a:p>
            <a:pPr algn="ctr">
              <a:spcBef>
                <a:spcPts val="0"/>
              </a:spcBef>
              <a:defRPr/>
            </a:pPr>
            <a:endParaRPr lang="it-IT" sz="16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1^ C  Servizi Commerciali</a:t>
            </a:r>
            <a:r>
              <a:rPr lang="it-IT" sz="1600" dirty="0" smtClean="0">
                <a:solidFill>
                  <a:srgbClr val="002060"/>
                </a:solidFill>
              </a:rPr>
              <a:t>  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1600" dirty="0" smtClean="0">
                <a:solidFill>
                  <a:srgbClr val="002060"/>
                </a:solidFill>
              </a:rPr>
              <a:t>  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Educazione alla cultura d’impresa</a:t>
            </a:r>
            <a:endParaRPr lang="it-IT" sz="16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30726" name="Picture 1" descr="C:\Users\Utente\Desktop\Business English\Business English immagini\9 Business Englis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64418">
            <a:off x="6804025" y="1773238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C:\Users\Utente\Desktop\Business English\Business English immagini\9 Business English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909933">
            <a:off x="231775" y="1736725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it-IT" smtClean="0"/>
              <a:t>Stipendio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1^ C  Servizi Commerciali</a:t>
            </a:r>
            <a:r>
              <a:rPr lang="it-IT" sz="1400" dirty="0" smtClean="0">
                <a:solidFill>
                  <a:schemeClr val="tx1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6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Educazione alla cultura d’impresa</a:t>
            </a:r>
            <a:endParaRPr lang="it-IT" sz="1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1308F-AC2E-47EC-AFCD-9D42CE093828}" type="slidenum">
              <a:rPr lang="it-IT"/>
              <a:pPr>
                <a:defRPr/>
              </a:pPr>
              <a:t>10</a:t>
            </a:fld>
            <a:endParaRPr lang="it-IT"/>
          </a:p>
        </p:txBody>
      </p:sp>
      <p:pic>
        <p:nvPicPr>
          <p:cNvPr id="39941" name="Picture 2" descr="C:\Users\Utente\Desktop\Business English\Business English immagini\salary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789363"/>
            <a:ext cx="2600325" cy="1752600"/>
          </a:xfrm>
          <a:noFill/>
        </p:spPr>
      </p:pic>
      <p:pic>
        <p:nvPicPr>
          <p:cNvPr id="39942" name="Picture 3" descr="C:\Users\Utente\Desktop\Business English\Business English immagini\salary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2133600"/>
            <a:ext cx="2143125" cy="2143125"/>
          </a:xfrm>
          <a:noFill/>
        </p:spPr>
      </p:pic>
      <p:pic>
        <p:nvPicPr>
          <p:cNvPr id="39943" name="Picture 4" descr="C:\Users\Utente\Desktop\Business English\Business English immagini\salary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844675"/>
            <a:ext cx="20875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TRATTATIVA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3824288" cy="7715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Educazione alla cultura d’impresa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1D8D2-E3E4-4C01-85D4-761B705D9119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40965" name="Picture 2" descr="C:\Users\Utente\Desktop\Business English\Business English immagini\negotiation Trattativa 3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67350" y="2909888"/>
            <a:ext cx="2400300" cy="1905000"/>
          </a:xfrm>
          <a:noFill/>
        </p:spPr>
      </p:pic>
      <p:pic>
        <p:nvPicPr>
          <p:cNvPr id="40966" name="Picture 3" descr="C:\Users\Utente\Desktop\Business English\Business English immagini\negotiation Trattativ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196975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" descr="C:\Users\Utente\Desktop\Business English\Business English immagini\negotiation Trattativa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8913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 descr="C:\Users\Utente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2254250"/>
            <a:ext cx="3455988" cy="225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41987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995738" y="6021388"/>
            <a:ext cx="3759200" cy="5810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1600" b="1" smtClean="0">
                <a:solidFill>
                  <a:schemeClr val="tx1"/>
                </a:solidFill>
              </a:rPr>
              <a:t>1^ C  Servizi Commerciali</a:t>
            </a:r>
            <a:r>
              <a:rPr lang="it-IT" sz="1600" smtClean="0">
                <a:solidFill>
                  <a:schemeClr val="tx1"/>
                </a:solidFill>
              </a:rPr>
              <a:t>                            </a:t>
            </a:r>
          </a:p>
          <a:p>
            <a:pPr algn="r"/>
            <a:endParaRPr lang="it-IT" sz="1800" smtClean="0">
              <a:solidFill>
                <a:schemeClr val="tx1"/>
              </a:solidFill>
            </a:endParaRPr>
          </a:p>
          <a:p>
            <a:r>
              <a:rPr lang="it-IT" sz="1600" b="1" smtClean="0">
                <a:solidFill>
                  <a:schemeClr val="tx1"/>
                </a:solidFill>
              </a:rPr>
              <a:t>Educazione alla cultura d’impresa</a:t>
            </a:r>
            <a:endParaRPr lang="it-IT" smtClean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FE530-4CC5-4622-87D6-45FD70659F20}" type="slidenum">
              <a:rPr lang="it-IT"/>
              <a:pPr>
                <a:defRPr/>
              </a:pPr>
              <a:t>12</a:t>
            </a:fld>
            <a:endParaRPr lang="it-IT"/>
          </a:p>
        </p:txBody>
      </p:sp>
      <p:pic>
        <p:nvPicPr>
          <p:cNvPr id="41989" name="Picture 2" descr="C:\Users\Utente\Desktop\Business English\Business English immagini\tra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2333625" cy="1962150"/>
          </a:xfrm>
          <a:noFill/>
        </p:spPr>
      </p:pic>
      <p:pic>
        <p:nvPicPr>
          <p:cNvPr id="41990" name="Picture 3" descr="C:\Users\Utente\Desktop\Business English\Business English immagini\trade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604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 descr="C:\Users\Utente\Desktop\Business English\Business English immagini\trade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4076700"/>
            <a:ext cx="2695575" cy="1695450"/>
          </a:xfrm>
          <a:noFill/>
        </p:spPr>
      </p:pic>
      <p:pic>
        <p:nvPicPr>
          <p:cNvPr id="41992" name="Picture 5" descr="C:\Users\Utente\Desktop\Business English\Business English immagini\trad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2690">
            <a:off x="6189663" y="374650"/>
            <a:ext cx="27559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 descr="C:\Users\Utente\Desktop\Business English\Business English immagini\trade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149725"/>
            <a:ext cx="40370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7" descr="C:\Users\Utente\Desktop\Business English\Business English immagini\Venditore Seller.3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1773238"/>
            <a:ext cx="3324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1430883" y="2967335"/>
            <a:ext cx="628223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COMPRAVENDITA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846D6-5D20-4734-BB99-385CA06F7DAA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43012" name="Picture 2" descr="C:\Users\Utente\Desktop\Business English\Business English immagini\Venditore Seller.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169383">
            <a:off x="96838" y="449263"/>
            <a:ext cx="2708275" cy="2301875"/>
          </a:xfrm>
          <a:noFill/>
        </p:spPr>
      </p:pic>
      <p:pic>
        <p:nvPicPr>
          <p:cNvPr id="43013" name="Picture 3" descr="C:\Users\Utente\Desktop\Business English\Business English immagini\Venditore S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183673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C:\Users\Utente\Desktop\Business English\Business English immagini\buyer compratore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620713"/>
            <a:ext cx="2143125" cy="2143125"/>
          </a:xfrm>
          <a:noFill/>
        </p:spPr>
      </p:pic>
      <p:sp>
        <p:nvSpPr>
          <p:cNvPr id="4301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2700338" y="6356350"/>
            <a:ext cx="4248150" cy="2413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1600" b="1" smtClean="0">
                <a:solidFill>
                  <a:schemeClr val="tx1"/>
                </a:solidFill>
              </a:rPr>
              <a:t>1^ C  Servizi Commerciali</a:t>
            </a:r>
            <a:r>
              <a:rPr lang="it-IT" sz="1600" smtClean="0">
                <a:solidFill>
                  <a:schemeClr val="tx1"/>
                </a:solidFill>
              </a:rPr>
              <a:t>                            </a:t>
            </a:r>
          </a:p>
          <a:p>
            <a:pPr algn="r"/>
            <a:endParaRPr lang="it-IT" sz="1800" smtClean="0">
              <a:solidFill>
                <a:schemeClr val="tx1"/>
              </a:solidFill>
            </a:endParaRPr>
          </a:p>
          <a:p>
            <a:r>
              <a:rPr lang="it-IT" sz="1600" b="1" smtClean="0">
                <a:solidFill>
                  <a:schemeClr val="tx1"/>
                </a:solidFill>
              </a:rPr>
              <a:t>Educazione alla cultura d’impresa</a:t>
            </a:r>
            <a:endParaRPr lang="it-IT" smtClean="0">
              <a:solidFill>
                <a:schemeClr val="tx1"/>
              </a:solidFill>
            </a:endParaRPr>
          </a:p>
        </p:txBody>
      </p:sp>
      <p:pic>
        <p:nvPicPr>
          <p:cNvPr id="43016" name="Picture 6" descr="C:\Users\Utente\Desktop\imagesCAKW8M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4577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7" descr="C:\Users\Utente\Desktop\imagesCA6MWM0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484313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8" descr="C:\Users\Utente\Desktop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789363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2268538" y="404813"/>
            <a:ext cx="4391025" cy="914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Venditore   Compratore </a:t>
            </a:r>
          </a:p>
        </p:txBody>
      </p:sp>
      <p:pic>
        <p:nvPicPr>
          <p:cNvPr id="43020" name="Picture 9" descr="C:\Users\Utente\Desktop\untitledr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22050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0" descr="C:\Users\Utente\Desktop\untitled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3663" y="4221163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ccia circolare a sinistra 18"/>
          <p:cNvSpPr/>
          <p:nvPr/>
        </p:nvSpPr>
        <p:spPr>
          <a:xfrm>
            <a:off x="5219700" y="1989138"/>
            <a:ext cx="1524000" cy="2584450"/>
          </a:xfrm>
          <a:prstGeom prst="curved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Venditore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164388" y="2133600"/>
            <a:ext cx="197961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Compratore</a:t>
            </a:r>
          </a:p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276600" y="6021388"/>
            <a:ext cx="3319463" cy="647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1400" b="1" smtClean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 algn="r"/>
            <a:endParaRPr lang="it-IT" sz="1400" b="1" smtClean="0">
              <a:solidFill>
                <a:schemeClr val="tx1"/>
              </a:solidFill>
            </a:endParaRPr>
          </a:p>
          <a:p>
            <a:pPr algn="r"/>
            <a:r>
              <a:rPr lang="it-IT" sz="1400" b="1" smtClean="0">
                <a:solidFill>
                  <a:schemeClr val="tx1"/>
                </a:solidFill>
              </a:rPr>
              <a:t>Educazione alla cultura d’impresa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E7B06-857F-4175-BF1C-6730175E712D}" type="slidenum">
              <a:rPr lang="it-IT"/>
              <a:pPr>
                <a:defRPr/>
              </a:pPr>
              <a:t>14</a:t>
            </a:fld>
            <a:endParaRPr lang="it-IT"/>
          </a:p>
        </p:txBody>
      </p:sp>
      <p:pic>
        <p:nvPicPr>
          <p:cNvPr id="44037" name="Picture 2" descr="C:\Users\Utente\Desktop\imagesCAAA2WF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2238" y="0"/>
            <a:ext cx="2671762" cy="2646363"/>
          </a:xfrm>
          <a:noFill/>
        </p:spPr>
      </p:pic>
      <p:pic>
        <p:nvPicPr>
          <p:cNvPr id="44038" name="Picture 3" descr="C:\Users\Utente\Desktop\imagesCAS0ZVG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00213"/>
            <a:ext cx="2873375" cy="2874962"/>
          </a:xfrm>
          <a:noFill/>
        </p:spPr>
      </p:pic>
      <p:pic>
        <p:nvPicPr>
          <p:cNvPr id="44039" name="Picture 4" descr="C:\Users\Utente\Desktop\imagesCAKY2VS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437063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5" descr="C:\Users\Utente\Desktop\imagesCAJ20I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76250"/>
            <a:ext cx="5327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7" descr="C:\Users\Utente\Desktop\imagesCA3HM2N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005263"/>
            <a:ext cx="39608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56FFB-CF7D-456A-86E8-52BC997BD917}" type="slidenum">
              <a:rPr lang="it-IT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45060" name="Picture 2" descr="C:\Users\Utente\Desktop\Business English\Business English immagini\cliente 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2565400"/>
            <a:ext cx="3009900" cy="1524000"/>
          </a:xfrm>
          <a:noFill/>
        </p:spPr>
      </p:pic>
      <p:pic>
        <p:nvPicPr>
          <p:cNvPr id="45061" name="Picture 3" descr="C:\Users\Utente\Desktop\Business English\Business English immagini\client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9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 descr="C:\Users\Utente\Desktop\Business English\Business English immagini\client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076700"/>
            <a:ext cx="2886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C:\Users\Utente\Desktop\imagesCAJBIBZ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76600" y="0"/>
            <a:ext cx="2374900" cy="2371725"/>
          </a:xfrm>
          <a:noFill/>
        </p:spPr>
      </p:pic>
      <p:pic>
        <p:nvPicPr>
          <p:cNvPr id="45064" name="Picture 6" descr="C:\Users\Utente\Desktop\imagesCA2L49Q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307975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 descr="C:\Users\Utente\Desktop\imagesCAAX0V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365625"/>
            <a:ext cx="33845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8" descr="C:\Users\Utente\Desktop\client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53125" y="0"/>
            <a:ext cx="31908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ttangolo 15"/>
          <p:cNvSpPr>
            <a:spLocks noChangeArrowheads="1"/>
          </p:cNvSpPr>
          <p:nvPr/>
        </p:nvSpPr>
        <p:spPr bwMode="auto">
          <a:xfrm rot="10800000" flipV="1">
            <a:off x="4478338" y="5864225"/>
            <a:ext cx="43005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1^ C  Servizi Commerciali</a:t>
            </a:r>
            <a:r>
              <a:rPr lang="it-IT"/>
              <a:t>                            </a:t>
            </a:r>
          </a:p>
          <a:p>
            <a:pPr algn="r"/>
            <a:endParaRPr lang="it-IT" sz="2000"/>
          </a:p>
          <a:p>
            <a:r>
              <a:rPr lang="it-IT" b="1"/>
              <a:t>Educazione alla cultura d’impresa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mtClean="0"/>
              <a:t>MERCI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59C6B43-A41E-4275-A271-68D4880F795A}" type="slidenum">
              <a:rPr lang="it-IT"/>
              <a:pPr>
                <a:defRPr/>
              </a:pPr>
              <a:t>16</a:t>
            </a:fld>
            <a:endParaRPr lang="it-IT"/>
          </a:p>
        </p:txBody>
      </p:sp>
      <p:pic>
        <p:nvPicPr>
          <p:cNvPr id="46084" name="Picture 2" descr="C:\Users\Utente\Desktop\Business English\Business English immagini\goods Merc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37592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 descr="C:\Users\Utente\Desktop\Business English\Business English immagini\goods Merce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84313"/>
            <a:ext cx="3959225" cy="2232025"/>
          </a:xfrm>
          <a:noFill/>
        </p:spPr>
      </p:pic>
      <p:pic>
        <p:nvPicPr>
          <p:cNvPr id="46086" name="Picture 4" descr="C:\Users\Utente\Desktop\Business English\Business English immagini\goods Merce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5963" y="3644900"/>
            <a:ext cx="2835275" cy="1887538"/>
          </a:xfrm>
          <a:noFill/>
        </p:spPr>
      </p:pic>
      <p:pic>
        <p:nvPicPr>
          <p:cNvPr id="46087" name="Picture 5" descr="C:\Users\Utente\Desktop\Business English\Business English immagini\goods Merce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420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 descr="C:\Users\Utente\Desktop\Business English\Business English immagini\goods Merce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2852738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7" descr="C:\Users\Utente\Desktop\Business English\Business English immagini\goods Merce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013325"/>
            <a:ext cx="26765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92500" y="6021388"/>
            <a:ext cx="4679950" cy="431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1</a:t>
            </a:r>
            <a:r>
              <a:rPr lang="it-IT" sz="1600" b="1" dirty="0">
                <a:solidFill>
                  <a:srgbClr val="002060"/>
                </a:solidFill>
              </a:rPr>
              <a:t>^ C  Servizi Commerciali</a:t>
            </a:r>
            <a:r>
              <a:rPr lang="it-IT" sz="1600" dirty="0">
                <a:solidFill>
                  <a:srgbClr val="002060"/>
                </a:solidFill>
              </a:rPr>
              <a:t>   </a:t>
            </a:r>
            <a:r>
              <a:rPr lang="it-IT" sz="1600" dirty="0" smtClean="0">
                <a:solidFill>
                  <a:srgbClr val="002060"/>
                </a:solidFill>
              </a:rPr>
              <a:t>                      </a:t>
            </a:r>
            <a:endParaRPr lang="it-IT" sz="1600" dirty="0">
              <a:solidFill>
                <a:srgbClr val="00206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it-IT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Educazione </a:t>
            </a:r>
            <a:r>
              <a:rPr lang="it-IT" sz="1600" b="1" dirty="0">
                <a:solidFill>
                  <a:srgbClr val="002060"/>
                </a:solidFill>
              </a:rPr>
              <a:t>alla cultura d’impresa</a:t>
            </a:r>
            <a:endParaRPr lang="it-IT" sz="1600" dirty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716463" y="6008688"/>
            <a:ext cx="5810250" cy="9366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1^ C  Servizi Commerciali </a:t>
            </a:r>
            <a:r>
              <a:rPr lang="it-IT" sz="1400" b="1" dirty="0" smtClean="0">
                <a:solidFill>
                  <a:srgbClr val="002060"/>
                </a:solidFill>
              </a:rPr>
              <a:t>                  </a:t>
            </a:r>
            <a:endParaRPr lang="it-IT" sz="1400" b="1" dirty="0">
              <a:solidFill>
                <a:srgbClr val="002060"/>
              </a:solidFill>
            </a:endParaRPr>
          </a:p>
          <a:p>
            <a:pPr algn="r">
              <a:spcBef>
                <a:spcPts val="0"/>
              </a:spcBef>
              <a:defRPr/>
            </a:pPr>
            <a:endParaRPr lang="it-I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                    </a:t>
            </a:r>
            <a:r>
              <a:rPr lang="it-IT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</a:t>
            </a:r>
            <a:r>
              <a:rPr lang="it-IT" sz="1400" b="1" dirty="0">
                <a:solidFill>
                  <a:srgbClr val="002060"/>
                </a:solidFill>
              </a:rPr>
              <a:t>Educazione alla cultura d’impresa</a:t>
            </a:r>
            <a:endParaRPr lang="it-IT" sz="1400" b="1" dirty="0"/>
          </a:p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011863" y="5589588"/>
            <a:ext cx="2133600" cy="365125"/>
          </a:xfrm>
        </p:spPr>
        <p:txBody>
          <a:bodyPr/>
          <a:lstStyle/>
          <a:p>
            <a:pPr>
              <a:defRPr/>
            </a:pPr>
            <a:fld id="{126EE533-1AC7-4021-987B-3AF516443733}" type="slidenum">
              <a:rPr lang="it-IT"/>
              <a:pPr>
                <a:defRPr/>
              </a:pPr>
              <a:t>17</a:t>
            </a:fld>
            <a:endParaRPr lang="it-IT"/>
          </a:p>
        </p:txBody>
      </p:sp>
      <p:pic>
        <p:nvPicPr>
          <p:cNvPr id="47109" name="Picture 2" descr="C:\Users\Utente\Desktop\Business English\Business English immagini\packaging imballaggio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125538"/>
            <a:ext cx="2466975" cy="1857375"/>
          </a:xfrm>
          <a:noFill/>
        </p:spPr>
      </p:pic>
      <p:pic>
        <p:nvPicPr>
          <p:cNvPr id="47110" name="Picture 3" descr="C:\Users\Utente\Desktop\Business English\Business English immagini\packaging imballaggio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3213100"/>
            <a:ext cx="2619375" cy="1743075"/>
          </a:xfrm>
          <a:noFill/>
        </p:spPr>
      </p:pic>
      <p:pic>
        <p:nvPicPr>
          <p:cNvPr id="47111" name="Picture 4" descr="C:\Users\Utente\Desktop\Business English\Business English immagini\packaging imballaggi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81075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5" descr="C:\Users\Utente\Desktop\Business English\Business English immagini\packaging imballaggio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620713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llout con freccia in su 10"/>
          <p:cNvSpPr/>
          <p:nvPr/>
        </p:nvSpPr>
        <p:spPr>
          <a:xfrm>
            <a:off x="755650" y="3284538"/>
            <a:ext cx="5329238" cy="3313112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Packaging              = Imballaggio</a:t>
            </a:r>
          </a:p>
        </p:txBody>
      </p:sp>
      <p:pic>
        <p:nvPicPr>
          <p:cNvPr id="47114" name="Picture 6" descr="C:\Users\Utente\Desktop\Business English\Business English immagini\packaging imballaggio 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652963"/>
            <a:ext cx="251936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048250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it-IT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1</a:t>
            </a:r>
            <a:r>
              <a:rPr lang="it-IT" sz="1400" b="1" dirty="0">
                <a:solidFill>
                  <a:srgbClr val="002060"/>
                </a:solidFill>
              </a:rPr>
              <a:t>^ C  Servizi Commerciali</a:t>
            </a:r>
            <a:r>
              <a:rPr lang="it-IT" sz="1400" dirty="0">
                <a:solidFill>
                  <a:srgbClr val="002060"/>
                </a:solidFill>
              </a:rPr>
              <a:t>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Educazione </a:t>
            </a:r>
            <a:r>
              <a:rPr lang="it-IT" sz="1400" b="1" dirty="0">
                <a:solidFill>
                  <a:srgbClr val="002060"/>
                </a:solidFill>
              </a:rPr>
              <a:t>alla cultura d’impresa</a:t>
            </a:r>
            <a:endParaRPr lang="it-IT" sz="1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B9DF6-7C0D-4D21-8507-2E067C4428A6}" type="slidenum">
              <a:rPr lang="it-IT"/>
              <a:pPr>
                <a:defRPr/>
              </a:pPr>
              <a:t>18</a:t>
            </a:fld>
            <a:endParaRPr lang="it-IT"/>
          </a:p>
        </p:txBody>
      </p:sp>
      <p:pic>
        <p:nvPicPr>
          <p:cNvPr id="48133" name="Picture 2" descr="C:\Users\Utente\Desktop\Business English\Business English immagini\brand marchio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9805166">
            <a:off x="490538" y="1817688"/>
            <a:ext cx="2419350" cy="1895475"/>
          </a:xfrm>
          <a:noFill/>
        </p:spPr>
      </p:pic>
      <p:pic>
        <p:nvPicPr>
          <p:cNvPr id="48134" name="Picture 3" descr="C:\Users\Utente\Desktop\Business English\Business English immagini\brand marchio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1225772">
            <a:off x="6292850" y="1673225"/>
            <a:ext cx="2628900" cy="1743075"/>
          </a:xfrm>
          <a:noFill/>
        </p:spPr>
      </p:pic>
      <p:pic>
        <p:nvPicPr>
          <p:cNvPr id="48135" name="Picture 4" descr="C:\Users\Utente\Desktop\Business English\Business English immagini\brand marchio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773238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AutoShape 6" descr="Risultati immagini per marchio immagini"/>
          <p:cNvSpPr>
            <a:spLocks noChangeAspect="1" noChangeArrowheads="1"/>
          </p:cNvSpPr>
          <p:nvPr/>
        </p:nvSpPr>
        <p:spPr bwMode="auto">
          <a:xfrm>
            <a:off x="52388" y="-136525"/>
            <a:ext cx="1409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48137" name="Picture 7" descr="C:\Users\Utente\Desktop\images 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13" y="260350"/>
            <a:ext cx="8356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8" descr="C:\Users\Utente\Desktop\images 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30613"/>
            <a:ext cx="2987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0" descr="C:\Users\Utente\Desktop\images 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3500438"/>
            <a:ext cx="60118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92500" y="6092825"/>
            <a:ext cx="3382963" cy="6286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1^ C  Servizi Commerciali</a:t>
            </a:r>
            <a:r>
              <a:rPr lang="it-IT" sz="14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Educazione alla cultura d’impresa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DCD3C-86DA-427D-AC75-382EA165E4ED}" type="slidenum">
              <a:rPr lang="it-IT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49157" name="Picture 2" descr="C:\Users\Utente\Desktop\Business English\Business English immagini\ban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82731">
            <a:off x="303213" y="317500"/>
            <a:ext cx="20224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 descr="C:\Users\Utente\Desktop\imagesCAKP4T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620713"/>
            <a:ext cx="2466975" cy="1857375"/>
          </a:xfrm>
          <a:noFill/>
        </p:spPr>
      </p:pic>
      <p:pic>
        <p:nvPicPr>
          <p:cNvPr id="49159" name="Picture 4" descr="C:\Users\Utente\Desktop\imagesCA0KEH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81300"/>
            <a:ext cx="3025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5" descr="C:\Users\Utente\Desktop\untitled q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8263" y="404813"/>
            <a:ext cx="2781300" cy="1562100"/>
          </a:xfrm>
          <a:noFill/>
        </p:spPr>
      </p:pic>
      <p:pic>
        <p:nvPicPr>
          <p:cNvPr id="49161" name="Picture 6" descr="C:\Users\Utente\Desktop\imagesCA04YBL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2060575"/>
            <a:ext cx="34829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7" descr="C:\Users\Utente\Desktop\imagesCASURYU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781300"/>
            <a:ext cx="27876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0" descr="C:\Users\Utente\Desktop\Business English\Business English immagini\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8768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 dirty="0" smtClean="0"/>
          </a:p>
        </p:txBody>
      </p:sp>
      <p:pic>
        <p:nvPicPr>
          <p:cNvPr id="31747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66900"/>
            <a:ext cx="3382962" cy="4191000"/>
          </a:xfrm>
          <a:noFill/>
        </p:spPr>
      </p:pic>
      <p:pic>
        <p:nvPicPr>
          <p:cNvPr id="31748" name="Picture 5" descr="C:\Users\Utente\Desktop\Business English\Business English immagini\5 Business Engl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3284538"/>
            <a:ext cx="2571750" cy="1771650"/>
          </a:xfrm>
          <a:solidFill>
            <a:srgbClr val="FFFF00"/>
          </a:solidFill>
          <a:ln w="76200">
            <a:solidFill>
              <a:srgbClr val="FF0000"/>
            </a:solidFill>
          </a:ln>
        </p:spPr>
      </p:pic>
      <p:sp>
        <p:nvSpPr>
          <p:cNvPr id="12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779838" y="5661025"/>
            <a:ext cx="4679950" cy="10604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1^ C  Servizi Commerciali</a:t>
            </a:r>
            <a:r>
              <a:rPr lang="it-IT" sz="1600" dirty="0" smtClean="0">
                <a:solidFill>
                  <a:srgbClr val="002060"/>
                </a:solidFill>
              </a:rPr>
              <a:t>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600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Educazione alla cultura d’impresa</a:t>
            </a:r>
            <a:endParaRPr lang="it-IT" sz="16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CB35A-1FD5-49B1-9541-4EBA8934652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31751" name="CasellaDiTesto 8"/>
          <p:cNvSpPr txBox="1">
            <a:spLocks noChangeArrowheads="1"/>
          </p:cNvSpPr>
          <p:nvPr/>
        </p:nvSpPr>
        <p:spPr bwMode="auto">
          <a:xfrm>
            <a:off x="1692275" y="4076700"/>
            <a:ext cx="863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……………………………………………………………</a:t>
            </a:r>
          </a:p>
        </p:txBody>
      </p:sp>
      <p:pic>
        <p:nvPicPr>
          <p:cNvPr id="31752" name="Picture 7" descr="C:\Users\Utente\Desktop\Business English\Business English immagini\4 Business Engl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789363"/>
            <a:ext cx="1657350" cy="1524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753" name="Picture 8" descr="C:\Users\Utente\Desktop\Business English\Business English immagini\12 Business Engl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92150"/>
            <a:ext cx="7991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rgamena 1 12"/>
          <p:cNvSpPr/>
          <p:nvPr/>
        </p:nvSpPr>
        <p:spPr>
          <a:xfrm>
            <a:off x="3203575" y="2708275"/>
            <a:ext cx="2736850" cy="316865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</a:rPr>
              <a:t>Le parole dell’Economia Aziendale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C:\Users\Utente\Desktop\Business English\Business English immagini\profit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6813" y="1196975"/>
            <a:ext cx="2897187" cy="2170113"/>
          </a:xfr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CBE4C-8AA5-46DF-AFB9-7A29EAB00EE4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50181" name="Picture 3" descr="C:\Users\Utente\Desktop\Business English\Business English immagini\profit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238" y="0"/>
            <a:ext cx="3949700" cy="1687513"/>
          </a:xfrm>
          <a:noFill/>
        </p:spPr>
      </p:pic>
      <p:pic>
        <p:nvPicPr>
          <p:cNvPr id="50182" name="Picture 4" descr="C:\Users\Utente\Desktop\Business English\Business English immagini\profit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8913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" descr="C:\Users\Utente\Desktop\imagesCA2CU5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573463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6" descr="C:\Users\Utente\Desktop\imagesCANVTUS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933825"/>
            <a:ext cx="212725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7" descr="C:\Users\Utente\Desktop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2916238" y="6356350"/>
            <a:ext cx="37433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1400" b="1" smtClean="0">
                <a:solidFill>
                  <a:schemeClr val="tx1"/>
                </a:solidFill>
              </a:rPr>
              <a:t>1^ C  Servizi Commerciali</a:t>
            </a:r>
            <a:r>
              <a:rPr lang="it-IT" sz="1400" smtClean="0">
                <a:solidFill>
                  <a:schemeClr val="tx1"/>
                </a:solidFill>
              </a:rPr>
              <a:t>                            </a:t>
            </a:r>
          </a:p>
          <a:p>
            <a:pPr algn="r"/>
            <a:endParaRPr lang="it-IT" sz="1400" smtClean="0">
              <a:solidFill>
                <a:schemeClr val="tx1"/>
              </a:solidFill>
            </a:endParaRPr>
          </a:p>
          <a:p>
            <a:r>
              <a:rPr lang="it-IT" sz="1400" b="1" smtClean="0">
                <a:solidFill>
                  <a:schemeClr val="tx1"/>
                </a:solidFill>
              </a:rPr>
              <a:t>Educazione alla cultura d’impresa</a:t>
            </a:r>
            <a:endParaRPr lang="it-IT" smtClean="0">
              <a:solidFill>
                <a:schemeClr val="tx1"/>
              </a:solidFill>
            </a:endParaRPr>
          </a:p>
        </p:txBody>
      </p:sp>
      <p:pic>
        <p:nvPicPr>
          <p:cNvPr id="50187" name="Picture 8" descr="C:\Users\Utente\Desktop\imagesCASSFS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1557338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9" descr="C:\Users\Utente\Desktop\imagesCAUCCDT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5963" y="3716338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rco a tutto sesto 15"/>
          <p:cNvSpPr/>
          <p:nvPr/>
        </p:nvSpPr>
        <p:spPr>
          <a:xfrm>
            <a:off x="611188" y="3500438"/>
            <a:ext cx="8353425" cy="36036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Transport</a:t>
            </a:r>
            <a:r>
              <a:rPr lang="it-IT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= Trasporto</a:t>
            </a:r>
            <a:endParaRPr lang="it-IT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03" name="Picture 2" descr="C:\Users\Utente\Desktop\Business English\Business English immagini\trasporto Transport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3284538"/>
            <a:ext cx="1905000" cy="1628775"/>
          </a:xfrm>
          <a:noFill/>
        </p:spPr>
      </p:pic>
      <p:pic>
        <p:nvPicPr>
          <p:cNvPr id="51204" name="Picture 3" descr="C:\Users\Utente\Desktop\Business English\Business English immagini\trasporto Transport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997200"/>
            <a:ext cx="2847975" cy="1609725"/>
          </a:xfr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427538" y="6111875"/>
            <a:ext cx="3921125" cy="365125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 algn="ctr">
              <a:spcBef>
                <a:spcPts val="0"/>
              </a:spcBef>
              <a:defRPr/>
            </a:pPr>
            <a:endParaRPr lang="it-IT" sz="16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Educazione alla cultura d’impresa</a:t>
            </a:r>
            <a:endParaRPr lang="it-IT" sz="16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F200A-FF20-4876-B614-A18EF7620136}" type="slidenum">
              <a:rPr lang="it-IT"/>
              <a:pPr>
                <a:defRPr/>
              </a:pPr>
              <a:t>21</a:t>
            </a:fld>
            <a:endParaRPr lang="it-IT"/>
          </a:p>
        </p:txBody>
      </p:sp>
      <p:pic>
        <p:nvPicPr>
          <p:cNvPr id="51207" name="Picture 4" descr="C:\Users\Utente\Desktop\Business English\Business English immagini\trasporto Transport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55733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84663" y="6111875"/>
            <a:ext cx="4064000" cy="365125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1^ C  Servizi Commerciali                            </a:t>
            </a:r>
          </a:p>
          <a:p>
            <a:pPr algn="ctr">
              <a:spcBef>
                <a:spcPts val="0"/>
              </a:spcBef>
              <a:defRPr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Educazione alla cultura d’impresa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F2C7C-5A60-4714-A62E-F3B21A5163BF}" type="slidenum">
              <a:rPr lang="it-IT"/>
              <a:pPr>
                <a:defRPr/>
              </a:pPr>
              <a:t>22</a:t>
            </a:fld>
            <a:endParaRPr lang="it-IT"/>
          </a:p>
        </p:txBody>
      </p:sp>
      <p:pic>
        <p:nvPicPr>
          <p:cNvPr id="52228" name="Picture 2" descr="C:\Users\Utente\Desktop\Business English\Business English immagini\vettor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 descr="C:\Users\Utente\Desktop\Business English\Business English immagini\Vettore Carrie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 descr="C:\Users\Utente\Desktop\Business English\Business English immagini\Vettore courier Carri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12553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 descr="C:\Users\Utente\Desktop\Business English\Business English immagini\vettore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365625"/>
            <a:ext cx="35433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uvola 10"/>
          <p:cNvSpPr/>
          <p:nvPr/>
        </p:nvSpPr>
        <p:spPr>
          <a:xfrm>
            <a:off x="611188" y="765175"/>
            <a:ext cx="2881312" cy="19224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</a:rPr>
              <a:t>Vettore di Trasporto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</a:rPr>
              <a:t>                           </a:t>
            </a:r>
            <a:r>
              <a:rPr lang="it-IT" sz="2400" b="1" dirty="0" err="1">
                <a:solidFill>
                  <a:schemeClr val="bg1"/>
                </a:solidFill>
              </a:rPr>
              <a:t>Carrier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092825"/>
            <a:ext cx="4040188" cy="628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1600" b="1" smtClean="0">
                <a:solidFill>
                  <a:schemeClr val="tx1"/>
                </a:solidFill>
              </a:rPr>
              <a:t>1^ C  Servizi Commerciali                            </a:t>
            </a:r>
          </a:p>
          <a:p>
            <a:endParaRPr lang="it-IT" sz="1600" b="1" smtClean="0">
              <a:solidFill>
                <a:schemeClr val="tx1"/>
              </a:solidFill>
            </a:endParaRPr>
          </a:p>
          <a:p>
            <a:r>
              <a:rPr lang="it-IT" sz="1600" b="1" smtClean="0">
                <a:solidFill>
                  <a:schemeClr val="tx1"/>
                </a:solidFill>
              </a:rPr>
              <a:t>Educazione alla cultura d’impresa</a:t>
            </a:r>
            <a:endParaRPr lang="it-IT" sz="1600" smtClean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E2DD-A423-42FE-A4DB-9428468FF09A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53252" name="Picture 2" descr="C:\Users\Utente\Desktop\Business English\Business English immagini\Contabilità Accounting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 descr="C:\Users\Utente\Desktop\Business English\Business English immagini\Contabilità Accou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96975"/>
            <a:ext cx="43830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C:\Users\Utente\Desktop\imagesCACKE4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1497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 descr="C:\Users\Utente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005263"/>
            <a:ext cx="2428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7" descr="C:\Users\Utente\Desktop\imagesCAHZEQ6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3913" y="765175"/>
            <a:ext cx="33718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79825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Educazione alla cultura d’impresa</a:t>
            </a:r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A859E-45BE-4727-BA3A-0773977A81A8}" type="slidenum">
              <a:rPr lang="it-IT"/>
              <a:pPr>
                <a:defRPr/>
              </a:pPr>
              <a:t>24</a:t>
            </a:fld>
            <a:endParaRPr lang="it-IT"/>
          </a:p>
        </p:txBody>
      </p:sp>
      <p:pic>
        <p:nvPicPr>
          <p:cNvPr id="54276" name="Picture 2" descr="C:\Users\Utente\Desktop\Business English\Business English immagini\invoic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7625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C:\Users\Utente\Desktop\Business English\Business English immagini\invoic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765175"/>
            <a:ext cx="2847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C:\Users\Utente\Desktop\untitled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060575"/>
            <a:ext cx="25590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 descr="C:\Users\Utente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557463"/>
            <a:ext cx="58245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B6957-969D-45B3-B3FF-22F13D5A6DD0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55299" name="Picture 2" descr="C:\Users\Utente\Desktop\Business English\Business English immagini\IVA VAT Value Added Tax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33600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Users\Utente\Desktop\Business English\Business English immagini\IVA VAT Value Added Tax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4209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C:\Users\Utente\Desktop\Business English\Business English immagini\IVA VAT Value Added Tax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2420938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C:\Users\Utente\Desktop\imagesCAYYI3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04813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 descr="C:\Users\Utente\Desktop\imagesCAY3ST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149725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84650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Educazione alla cultura d’impresa</a:t>
            </a:r>
            <a:endParaRPr lang="it-IT" dirty="0">
              <a:solidFill>
                <a:schemeClr val="tx1"/>
              </a:solidFill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771775" y="5949950"/>
            <a:ext cx="3887788" cy="7715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Educazione alla cultura d’impresa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6C56A-5692-4FCF-9208-4A6136896DDD}" type="slidenum">
              <a:rPr lang="it-IT"/>
              <a:pPr>
                <a:defRPr/>
              </a:pPr>
              <a:t>26</a:t>
            </a:fld>
            <a:endParaRPr lang="it-IT"/>
          </a:p>
        </p:txBody>
      </p:sp>
      <p:pic>
        <p:nvPicPr>
          <p:cNvPr id="56324" name="Picture 2" descr="C:\Users\Utente\Desktop\untitledè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C:\Users\Utente\Desktop\untitled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92150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C:\Users\Utente\Desktop\imagesCAM6FQ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68649">
            <a:off x="293688" y="484188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 descr="C:\Users\Utente\Desktop\imagesCA9Q6MU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0116">
            <a:off x="6613525" y="276225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6" descr="C:\Users\Utente\Desktop\untitledòòò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16675">
            <a:off x="269875" y="4543425"/>
            <a:ext cx="2178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7" descr="C:\Users\Utente\Desktop\imagesCASXM84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707165">
            <a:off x="6015038" y="4121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5363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</a:rPr>
              <a:t>Educazione alla cultura d’impresa</a:t>
            </a:r>
            <a:endParaRPr lang="it-IT" dirty="0"/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EEF0F-9FDA-42BD-BB76-0F974A0B6E73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57348" name="Picture 2" descr="C:\Users\Utente\Desktop\Business English\Business English immagini\workplac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2257425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 descr="C:\Users\Utente\Desktop\Business English\Business English immagini\workplace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73463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C:\Users\Utente\Desktop\Business English\Business English immagini\workpla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76517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C:\Users\Utente\Desktop\Business English\Business English immagini\wokplace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767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C:\Users\Utente\Desktop\Business English\Business English immagini\workplace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8366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4256088" cy="70008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chemeClr val="tx1"/>
                </a:solidFill>
              </a:rPr>
              <a:t>Educazione alla cultura d’impresa</a:t>
            </a:r>
            <a:endParaRPr lang="it-IT" sz="1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39D0E-E34D-404C-AB59-1933C3B296D7}" type="slidenum">
              <a:rPr lang="it-IT"/>
              <a:pPr>
                <a:defRPr/>
              </a:pPr>
              <a:t>28</a:t>
            </a:fld>
            <a:endParaRPr lang="it-IT"/>
          </a:p>
        </p:txBody>
      </p:sp>
      <p:pic>
        <p:nvPicPr>
          <p:cNvPr id="58372" name="Picture 2" descr="C:\Users\Utente\Desktop\Business English\Business English immagini\production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 descr="C:\Users\Utente\Desktop\Business English\Business English immagini\production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12875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C:\Users\Utente\Desktop\Business English\Business English immagini\productio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860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guale 6"/>
          <p:cNvSpPr/>
          <p:nvPr/>
        </p:nvSpPr>
        <p:spPr>
          <a:xfrm>
            <a:off x="539750" y="1125538"/>
            <a:ext cx="2879725" cy="17272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/>
                </a:solidFill>
              </a:rPr>
              <a:t>Production  Produzione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388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</a:rPr>
              <a:t>1^ C  Servizi Commerciali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sz="1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tx1"/>
                </a:solidFill>
              </a:rPr>
              <a:t>Educazione alla cultura d’impresa</a:t>
            </a:r>
            <a:endParaRPr lang="it-IT" sz="1400" dirty="0"/>
          </a:p>
          <a:p>
            <a:pPr algn="r"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9402-E7C6-4BBA-8394-625A525167E2}" type="slidenum">
              <a:rPr lang="it-IT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59396" name="Picture 2" descr="C:\Users\Utente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49275"/>
            <a:ext cx="33972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 descr="C:\Users\Utente\Desktop\imagesCA2ZX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36528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 descr="C:\Users\Utente\Desktop\imagesCAKO22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57563"/>
            <a:ext cx="34575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5" descr="C:\Users\Utente\Desktop\imagesCAQH2U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573463"/>
            <a:ext cx="43195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 smtClean="0"/>
          </a:p>
        </p:txBody>
      </p:sp>
      <p:pic>
        <p:nvPicPr>
          <p:cNvPr id="32771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A5F28-E167-4D7F-90B1-8F67AC67788C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4040188" cy="7715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</a:rPr>
              <a:t>1^ C  Servizi Commerciali</a:t>
            </a:r>
            <a:r>
              <a:rPr lang="it-IT" sz="16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</a:rPr>
              <a:t>Educazione alla cultura d’impresa</a:t>
            </a:r>
            <a:endParaRPr lang="it-IT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32774" name="Picture 5" descr="C:\Users\Utente\Desktop\Business English\Business English immagini\profit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3573463"/>
            <a:ext cx="3232150" cy="2170112"/>
          </a:xfrm>
          <a:noFill/>
        </p:spPr>
      </p:pic>
      <p:pic>
        <p:nvPicPr>
          <p:cNvPr id="32775" name="Picture 6" descr="C:\Users\Utente\Desktop\Business English\Business English immagini\2 Business Engl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33375"/>
            <a:ext cx="6626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CasellaDiTesto 8"/>
          <p:cNvSpPr txBox="1">
            <a:spLocks noChangeArrowheads="1"/>
          </p:cNvSpPr>
          <p:nvPr/>
        </p:nvSpPr>
        <p:spPr bwMode="auto">
          <a:xfrm>
            <a:off x="2843213" y="3933825"/>
            <a:ext cx="12239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----------------------------</a:t>
            </a:r>
          </a:p>
        </p:txBody>
      </p:sp>
      <p:sp>
        <p:nvSpPr>
          <p:cNvPr id="32777" name="CasellaDiTesto 9"/>
          <p:cNvSpPr txBox="1">
            <a:spLocks noChangeArrowheads="1"/>
          </p:cNvSpPr>
          <p:nvPr/>
        </p:nvSpPr>
        <p:spPr bwMode="auto">
          <a:xfrm>
            <a:off x="1258888" y="3933825"/>
            <a:ext cx="10810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--------------------------------</a:t>
            </a:r>
          </a:p>
        </p:txBody>
      </p:sp>
      <p:pic>
        <p:nvPicPr>
          <p:cNvPr id="32778" name="Picture 7" descr="C:\Users\Utente\Desktop\Business English\Business English immagini\images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1916113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8" descr="C:\Users\Utente\Desktop\Business English\Business English immagini\imprenditore Entrepreneur 4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789363"/>
            <a:ext cx="30972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piè di pagina 1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237288"/>
            <a:ext cx="4535487" cy="7921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it-IT" sz="1400" b="1" smtClean="0"/>
          </a:p>
          <a:p>
            <a:pPr algn="ctr"/>
            <a:endParaRPr lang="it-IT" sz="1400" b="1" smtClean="0"/>
          </a:p>
          <a:p>
            <a:pPr algn="ctr"/>
            <a:endParaRPr lang="it-IT" sz="1400" b="1" smtClean="0"/>
          </a:p>
          <a:p>
            <a:pPr algn="ctr"/>
            <a:r>
              <a:rPr lang="it-IT" sz="1400" b="1" smtClean="0"/>
              <a:t>1^ C  Servizi Commerciali                            </a:t>
            </a:r>
          </a:p>
          <a:p>
            <a:pPr algn="ctr"/>
            <a:endParaRPr lang="it-IT" sz="1400" b="1" smtClean="0"/>
          </a:p>
          <a:p>
            <a:pPr algn="ctr"/>
            <a:r>
              <a:rPr lang="it-IT" sz="1400" b="1" smtClean="0"/>
              <a:t>Educazione alla cultura d’impresa</a:t>
            </a:r>
          </a:p>
          <a:p>
            <a:endParaRPr lang="it-IT" smtClean="0"/>
          </a:p>
        </p:txBody>
      </p:sp>
      <p:sp>
        <p:nvSpPr>
          <p:cNvPr id="60419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83E223-141D-471E-B40F-C0E239C18675}" type="slidenum">
              <a:rPr lang="it-IT"/>
              <a:pPr/>
              <a:t>30</a:t>
            </a:fld>
            <a:endParaRPr lang="it-IT"/>
          </a:p>
        </p:txBody>
      </p:sp>
      <p:pic>
        <p:nvPicPr>
          <p:cNvPr id="60420" name="Picture 2" descr="C:\Users\Utente\Desktop\Business English\Business English immagini\bus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20938"/>
            <a:ext cx="3038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 descr="C:\Users\Utente\Desktop\Business English\Business English immagini\commerc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07138">
            <a:off x="247650" y="396875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4" descr="C:\Users\Utente\Desktop\Business English\Business English immagini\company Società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0813">
            <a:off x="6886575" y="2984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5" descr="C:\Users\Utente\Desktop\Business English\Business English immagini\goods Merce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6035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6" descr="C:\Users\Utente\Desktop\Business English\Business English immagini\image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6368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7" descr="C:\Users\Utente\Desktop\Business English\Business English immagini\negotiation Trattativa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933825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8" descr="C:\Users\Utente\Desktop\Business English\Business English immagini\profit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708275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9" descr="C:\Users\Utente\Desktop\Business English\Business English immagini\IVA VAT Value Added Tax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875174">
            <a:off x="7167563" y="5073650"/>
            <a:ext cx="17287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0" descr="C:\Users\Utente\Desktop\Business English\Business English immagini\10 Business Englis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59868">
            <a:off x="928688" y="44688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211638" y="5876925"/>
            <a:ext cx="3744912" cy="8445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</a:rPr>
              <a:t>1^ C  Servizi Commerciali</a:t>
            </a:r>
            <a:r>
              <a:rPr lang="it-IT" sz="16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>
                <a:solidFill>
                  <a:srgbClr val="002060"/>
                </a:solidFill>
              </a:rPr>
              <a:t>Educazione alla cultura d’impresa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99D6D-5C16-489D-85CF-0FA8979B2DF9}" type="slidenum">
              <a:rPr lang="it-IT"/>
              <a:pPr>
                <a:defRPr/>
              </a:pPr>
              <a:t>31</a:t>
            </a:fld>
            <a:endParaRPr lang="it-IT"/>
          </a:p>
        </p:txBody>
      </p:sp>
      <p:pic>
        <p:nvPicPr>
          <p:cNvPr id="61445" name="Picture 3" descr="C:\Users\Utente\Desktop\Business English\Business English immagini\3 Business Engl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484313"/>
            <a:ext cx="3800475" cy="2530475"/>
          </a:xfrm>
          <a:noFill/>
        </p:spPr>
      </p:pic>
      <p:pic>
        <p:nvPicPr>
          <p:cNvPr id="61446" name="Picture 2" descr="C:\Users\Utente\Desktop\Business English\Business English immagini\17 Business Englis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84313"/>
            <a:ext cx="3836987" cy="3357562"/>
          </a:xfrm>
          <a:noFill/>
        </p:spPr>
      </p:pic>
      <p:pic>
        <p:nvPicPr>
          <p:cNvPr id="61447" name="Picture 4" descr="C:\Users\Utente\Desktop\bandie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284538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5" descr="C:\Users\Utente\Desktop\Business English\Business English immagini\15 Business Engl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888"/>
            <a:ext cx="3492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6" descr="C:\Users\Utente\Desktop\Business English\Business English immagini\9 Business Engli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0"/>
            <a:ext cx="4679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3923928" y="4581128"/>
            <a:ext cx="46805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1^ C  Servizi Commerciali                            </a:t>
            </a:r>
          </a:p>
          <a:p>
            <a:pPr algn="ctr">
              <a:spcBef>
                <a:spcPts val="0"/>
              </a:spcBef>
              <a:defRPr/>
            </a:pPr>
            <a:endParaRPr lang="it-IT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Educazione alla cultura d’impresa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B7B04-BB01-4A60-94FD-582A417D1061}" type="slidenum">
              <a:rPr lang="it-IT"/>
              <a:pPr>
                <a:defRPr/>
              </a:pPr>
              <a:t>32</a:t>
            </a:fld>
            <a:endParaRPr lang="it-IT"/>
          </a:p>
        </p:txBody>
      </p:sp>
      <p:pic>
        <p:nvPicPr>
          <p:cNvPr id="62467" name="Picture 2" descr="C:\Users\Utente\Desktop\Business English\Business English immagini\11 Business 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74168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484438" y="6356350"/>
            <a:ext cx="4608512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1^ C  Servizi Commerciali</a:t>
            </a:r>
            <a:r>
              <a:rPr lang="it-IT" sz="1600" dirty="0" smtClean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6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600" b="1" dirty="0" smtClean="0">
                <a:solidFill>
                  <a:srgbClr val="002060"/>
                </a:solidFill>
              </a:rPr>
              <a:t>Educazione alla cultura d’impresa</a:t>
            </a:r>
            <a:endParaRPr lang="it-IT" sz="16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62469" name="CasellaDiTesto 8"/>
          <p:cNvSpPr txBox="1">
            <a:spLocks noChangeArrowheads="1"/>
          </p:cNvSpPr>
          <p:nvPr/>
        </p:nvSpPr>
        <p:spPr bwMode="auto">
          <a:xfrm>
            <a:off x="6011863" y="5157788"/>
            <a:ext cx="261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-</a:t>
            </a:r>
          </a:p>
        </p:txBody>
      </p:sp>
      <p:sp>
        <p:nvSpPr>
          <p:cNvPr id="62470" name="CasellaDiTesto 9"/>
          <p:cNvSpPr txBox="1">
            <a:spLocks noChangeArrowheads="1"/>
          </p:cNvSpPr>
          <p:nvPr/>
        </p:nvSpPr>
        <p:spPr bwMode="auto">
          <a:xfrm rot="-421805">
            <a:off x="2970213" y="4514850"/>
            <a:ext cx="4645025" cy="86201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i="1" u="sng">
                <a:solidFill>
                  <a:srgbClr val="FF0000"/>
                </a:solidFill>
              </a:rPr>
              <a:t>Prof.ssa Maria Di Noto</a:t>
            </a:r>
          </a:p>
          <a:p>
            <a:endParaRPr lang="it-IT"/>
          </a:p>
        </p:txBody>
      </p:sp>
      <p:pic>
        <p:nvPicPr>
          <p:cNvPr id="62471" name="Picture 3" descr="C:\Users\Utente\Desktop\imagesCA1JDN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05983">
            <a:off x="63500" y="63500"/>
            <a:ext cx="5292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258888" y="6165850"/>
            <a:ext cx="5834062" cy="5556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1^ C  Servizi Commerciali</a:t>
            </a:r>
            <a:r>
              <a:rPr lang="it-IT" sz="14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Educazione alla cultura d’impresa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F570B-2DEA-4E85-A157-2088EF8543D1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33797" name="Picture 2" descr="C:\Users\Utente\Desktop\Business English\Business English immagini\8 Business Englis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870075"/>
            <a:ext cx="3168650" cy="4154488"/>
          </a:xfrm>
          <a:noFill/>
        </p:spPr>
      </p:pic>
      <p:pic>
        <p:nvPicPr>
          <p:cNvPr id="33798" name="Picture 3" descr="C:\Users\Utente\Desktop\Business English\Business English immagini\13 Business Engl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1503363"/>
            <a:ext cx="4552950" cy="4589462"/>
          </a:xfrm>
          <a:noFill/>
        </p:spPr>
      </p:pic>
      <p:pic>
        <p:nvPicPr>
          <p:cNvPr id="15364" name="Picture 4" descr="C:\Users\Utente\Desktop\Business English\Business English immagini\14 Business Engl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260350"/>
            <a:ext cx="6048375" cy="1223963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3800" name="CasellaDiTesto 9"/>
          <p:cNvSpPr txBox="1">
            <a:spLocks noChangeArrowheads="1"/>
          </p:cNvSpPr>
          <p:nvPr/>
        </p:nvSpPr>
        <p:spPr bwMode="auto">
          <a:xfrm>
            <a:off x="971550" y="5300663"/>
            <a:ext cx="117475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43438" y="5589588"/>
            <a:ext cx="3673475" cy="57626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1^ C  Servizi Commerciali</a:t>
            </a:r>
            <a:r>
              <a:rPr lang="it-IT" sz="14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Educazione </a:t>
            </a:r>
            <a:r>
              <a:rPr lang="it-IT" sz="1400" b="1" dirty="0">
                <a:solidFill>
                  <a:srgbClr val="002060"/>
                </a:solidFill>
              </a:rPr>
              <a:t>alla cultura d’impresa</a:t>
            </a:r>
            <a:endParaRPr lang="it-IT" sz="1400" dirty="0"/>
          </a:p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7C19C-C5FF-46D0-A94F-8F0F46AD1F9E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34821" name="Picture 2" descr="C:\Users\Utente\Desktop\Business English\Business English immagini\firm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141663"/>
            <a:ext cx="3914775" cy="3273425"/>
          </a:xfrm>
          <a:noFill/>
        </p:spPr>
      </p:pic>
      <p:pic>
        <p:nvPicPr>
          <p:cNvPr id="34822" name="Picture 3" descr="C:\Users\Utente\Desktop\Business English\Business English immagini\images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60350"/>
            <a:ext cx="3965575" cy="3678238"/>
          </a:xfrm>
          <a:solidFill>
            <a:srgbClr val="FFFF00"/>
          </a:solidFill>
          <a:ln>
            <a:solidFill>
              <a:srgbClr val="002060"/>
            </a:solidFill>
          </a:ln>
        </p:spPr>
      </p:pic>
      <p:pic>
        <p:nvPicPr>
          <p:cNvPr id="34823" name="Picture 4" descr="C:\Users\Utente\Desktop\The_Firm_2009_fi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CasellaDiTesto 14"/>
          <p:cNvSpPr txBox="1">
            <a:spLocks noChangeArrowheads="1"/>
          </p:cNvSpPr>
          <p:nvPr/>
        </p:nvSpPr>
        <p:spPr bwMode="auto">
          <a:xfrm flipH="1">
            <a:off x="3348038" y="1484313"/>
            <a:ext cx="12954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835150" y="6356350"/>
            <a:ext cx="5545138" cy="365125"/>
          </a:xfr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1^ C  Servizi Commerciali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  <a:defRPr/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Educazione alla cultura d’impresa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9E13B-71AC-4A04-AB2B-930EB9882D09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35845" name="Picture 2" descr="C:\Users\Utente\Desktop\compan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9768492">
            <a:off x="488950" y="61913"/>
            <a:ext cx="2646363" cy="2646362"/>
          </a:xfrm>
          <a:noFill/>
        </p:spPr>
      </p:pic>
      <p:pic>
        <p:nvPicPr>
          <p:cNvPr id="35846" name="Picture 3" descr="C:\Users\Utente\Desktop\company.jpg1.png2.jp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60350"/>
            <a:ext cx="53292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C:\Users\Utente\Desktop\company.jpg1.p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49527">
            <a:off x="20638" y="2452688"/>
            <a:ext cx="4152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 descr="C:\Users\Utente\Desktop\company.jpg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484313"/>
            <a:ext cx="43926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C:\Users\Utente\Desktop\3°ARCHIMED 2014_15\VERIFICHE\Business English immagini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2565400"/>
            <a:ext cx="33131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C:\Users\Utente\Desktop\Business English\Business English immagini\images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4076700"/>
            <a:ext cx="28813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9" descr="C:\Users\Utente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580063" y="4213225"/>
            <a:ext cx="3563937" cy="1876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ENTREPRENEUR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it-IT" dirty="0" smtClean="0"/>
          </a:p>
        </p:txBody>
      </p:sp>
      <p:pic>
        <p:nvPicPr>
          <p:cNvPr id="36867" name="Picture 2" descr="C:\Users\Utente\Desktop\Business English\Business English immagini\imprenditore Entrepreneur 3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3284538"/>
            <a:ext cx="3536950" cy="2032000"/>
          </a:xfrm>
          <a:noFill/>
        </p:spPr>
      </p:pic>
      <p:pic>
        <p:nvPicPr>
          <p:cNvPr id="36868" name="Picture 3" descr="C:\Users\Utente\Desktop\Business English\Business English immagini\imprenditore Entrepreneur 2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3500438"/>
            <a:ext cx="2520950" cy="2474912"/>
          </a:xfrm>
          <a:noFill/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5805488"/>
            <a:ext cx="8066088" cy="8080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2060"/>
                </a:solidFill>
              </a:rPr>
              <a:t>1^ C  Servizi Commerciali</a:t>
            </a:r>
            <a:r>
              <a:rPr lang="it-IT" dirty="0" smtClean="0">
                <a:solidFill>
                  <a:srgbClr val="002060"/>
                </a:solidFill>
              </a:rPr>
              <a:t>                            </a:t>
            </a:r>
          </a:p>
          <a:p>
            <a:pPr>
              <a:spcBef>
                <a:spcPts val="0"/>
              </a:spcBef>
              <a:defRPr/>
            </a:pPr>
            <a:endParaRPr lang="it-IT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b="1" dirty="0" smtClean="0">
                <a:solidFill>
                  <a:srgbClr val="002060"/>
                </a:solidFill>
              </a:rPr>
              <a:t>Educazione alla cultura d’impresa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E3F65A4-87CC-4858-87B8-15D141B3495F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36871" name="Picture 4" descr="C:\Users\Utente\Desktop\Business English\Business English immagini\images (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052513"/>
            <a:ext cx="29527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" descr="C:\Users\Utente\Desktop\Business English\Business English immagini\imprenditore Entreprene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052513"/>
            <a:ext cx="4248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488" cy="36512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1^ C  Servizi Commerciali</a:t>
            </a:r>
            <a:r>
              <a:rPr lang="it-IT" sz="1400" dirty="0">
                <a:solidFill>
                  <a:srgbClr val="002060"/>
                </a:solidFill>
              </a:rPr>
              <a:t>                            </a:t>
            </a:r>
          </a:p>
          <a:p>
            <a:pPr algn="r">
              <a:spcBef>
                <a:spcPts val="0"/>
              </a:spcBef>
              <a:defRPr/>
            </a:pPr>
            <a:endParaRPr lang="it-I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2060"/>
                </a:solidFill>
              </a:rPr>
              <a:t>Educazione alla cultura d’impresa</a:t>
            </a:r>
            <a:endParaRPr lang="it-IT" dirty="0">
              <a:solidFill>
                <a:srgbClr val="002060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0EB50-A75E-4970-888F-FAC0DD503DB6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37893" name="Picture 2" descr="C:\Users\Utente\Desktop\Business English\Business English immagini\manage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36718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 descr="C:\Users\Utente\Desktop\Business English\Business English immagini\manager 2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33375"/>
            <a:ext cx="4564063" cy="1871663"/>
          </a:xfrm>
          <a:noFill/>
        </p:spPr>
      </p:pic>
      <p:pic>
        <p:nvPicPr>
          <p:cNvPr id="37895" name="Picture 4" descr="C:\Users\Utente\Desktop\imagesCA56C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2708275"/>
            <a:ext cx="2559050" cy="2927350"/>
          </a:xfrm>
          <a:noFill/>
        </p:spPr>
      </p:pic>
      <p:pic>
        <p:nvPicPr>
          <p:cNvPr id="37896" name="Picture 5" descr="C:\Users\Utente\Desktop\untitled mmm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88" y="2060575"/>
            <a:ext cx="460851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6" descr="C:\Users\Utente\Desktop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3500438"/>
            <a:ext cx="12969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ttangolo 12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002060"/>
                </a:solidFill>
              </a:rPr>
              <a:t>                            </a:t>
            </a:r>
          </a:p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96136" y="5085184"/>
            <a:ext cx="28083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Dirigente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94535" y="2967335"/>
            <a:ext cx="39549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Dirigente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it-IT" smtClean="0"/>
              <a:t>Lavoratore dipendente</a:t>
            </a:r>
          </a:p>
        </p:txBody>
      </p:sp>
      <p:pic>
        <p:nvPicPr>
          <p:cNvPr id="38915" name="Picture 3" descr="C:\Users\Utente\Desktop\imagesCAGVN0S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" y="2060575"/>
            <a:ext cx="3640138" cy="2725738"/>
          </a:xfrm>
          <a:noFill/>
        </p:spPr>
      </p:pic>
      <p:pic>
        <p:nvPicPr>
          <p:cNvPr id="38916" name="Picture 2" descr="C:\Users\Utente\Desktop\imagesCA4WD42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2852738"/>
            <a:ext cx="2628900" cy="1743075"/>
          </a:xfr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52515-180E-4BBF-B41C-6002B6F92BCA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38918" name="Picture 4" descr="C:\Users\Utente\Desktop\imagesCAGU5O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23780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356350"/>
            <a:ext cx="42481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600" b="1" smtClean="0">
                <a:solidFill>
                  <a:schemeClr val="tx1"/>
                </a:solidFill>
              </a:rPr>
              <a:t>1^ C  Servizi Commerciali</a:t>
            </a:r>
            <a:r>
              <a:rPr lang="it-IT" sz="1600" smtClean="0">
                <a:solidFill>
                  <a:schemeClr val="tx1"/>
                </a:solidFill>
              </a:rPr>
              <a:t>                            </a:t>
            </a:r>
          </a:p>
          <a:p>
            <a:pPr algn="r"/>
            <a:endParaRPr lang="it-IT" sz="1800" smtClean="0">
              <a:solidFill>
                <a:schemeClr val="tx1"/>
              </a:solidFill>
            </a:endParaRPr>
          </a:p>
          <a:p>
            <a:pPr algn="ctr"/>
            <a:r>
              <a:rPr lang="it-IT" sz="1600" b="1" smtClean="0">
                <a:solidFill>
                  <a:schemeClr val="tx1"/>
                </a:solidFill>
              </a:rPr>
              <a:t>Educazione alla cultura d’impresa</a:t>
            </a:r>
            <a:endParaRPr lang="it-IT" smtClean="0">
              <a:solidFill>
                <a:schemeClr val="tx1"/>
              </a:solidFill>
            </a:endParaRPr>
          </a:p>
        </p:txBody>
      </p:sp>
      <p:pic>
        <p:nvPicPr>
          <p:cNvPr id="38920" name="Picture 5" descr="C:\Users\Utente\Desktop\Business English\Business English immagini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" y="4724400"/>
            <a:ext cx="3205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rra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Satellit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Vial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390</Words>
  <Application>Microsoft Office PowerPoint</Application>
  <PresentationFormat>Presentazione su schermo (4:3)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Tema di Office</vt:lpstr>
      <vt:lpstr>Equinozio</vt:lpstr>
      <vt:lpstr>Terra</vt:lpstr>
      <vt:lpstr>Astro</vt:lpstr>
      <vt:lpstr>Viale</vt:lpstr>
      <vt:lpstr>1_Tema di Office</vt:lpstr>
      <vt:lpstr>2_Tema di Office</vt:lpstr>
      <vt:lpstr>   I.P.C.T.     Istituto Professionale  Servizi Commerciali  Classe 1^C </vt:lpstr>
      <vt:lpstr>Diapositiva 2</vt:lpstr>
      <vt:lpstr>Diapositiva 3</vt:lpstr>
      <vt:lpstr>Diapositiva 4</vt:lpstr>
      <vt:lpstr>Diapositiva 5</vt:lpstr>
      <vt:lpstr>Diapositiva 6</vt:lpstr>
      <vt:lpstr>ENTREPRENEUR </vt:lpstr>
      <vt:lpstr>Diapositiva 8</vt:lpstr>
      <vt:lpstr>Lavoratore dipendente</vt:lpstr>
      <vt:lpstr>Stipendio </vt:lpstr>
      <vt:lpstr>TRATTATIVA</vt:lpstr>
      <vt:lpstr>Diapositiva 12</vt:lpstr>
      <vt:lpstr>Diapositiva 13</vt:lpstr>
      <vt:lpstr>Diapositiva 14</vt:lpstr>
      <vt:lpstr>Diapositiva 15</vt:lpstr>
      <vt:lpstr>MERCI</vt:lpstr>
      <vt:lpstr>Diapositiva 17</vt:lpstr>
      <vt:lpstr>Diapositiva 18</vt:lpstr>
      <vt:lpstr>Diapositiva 19</vt:lpstr>
      <vt:lpstr>Diapositiva 20</vt:lpstr>
      <vt:lpstr>Transport = Trasporto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68</cp:revision>
  <dcterms:created xsi:type="dcterms:W3CDTF">2015-05-10T02:32:48Z</dcterms:created>
  <dcterms:modified xsi:type="dcterms:W3CDTF">2018-01-21T15:10:48Z</dcterms:modified>
</cp:coreProperties>
</file>